
<file path=[Content_Types].xml><?xml version="1.0" encoding="utf-8"?>
<Types xmlns="http://schemas.openxmlformats.org/package/2006/content-types">
  <Default Extension="xml" ContentType="application/xml"/>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4" r:id="rId38"/>
    <p:sldId id="292" r:id="rId39"/>
    <p:sldId id="293" r:id="rId4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1"/>
    <p:restoredTop sz="94666"/>
  </p:normalViewPr>
  <p:slideViewPr>
    <p:cSldViewPr snapToGrid="0" snapToObjects="1">
      <p:cViewPr varScale="1">
        <p:scale>
          <a:sx n="102" d="100"/>
          <a:sy n="102" d="100"/>
        </p:scale>
        <p:origin x="9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8786"/>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5211"/>
            <a:ext cx="2971799" cy="45878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8786"/>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68" name="Shape 168"/>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75" name="Shape 175"/>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a:t>Show you your goal, a set of data. It’s meaningless. You know you should walk 10,000 steps a day, you know you haven't yet, but you are not going to do it. </a:t>
            </a:r>
          </a:p>
        </p:txBody>
      </p:sp>
      <p:sp>
        <p:nvSpPr>
          <p:cNvPr id="182" name="Shape 182"/>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89" name="Shape 189"/>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95" name="Shape 1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11" name="Shape 211"/>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a:t>When you heard that you did not finish your goal today. It’s easy to ignore that, because you probably are not gonna finish that tomorrow. And you haven’t been finishing that for a week. </a:t>
            </a:r>
          </a:p>
          <a:p>
            <a:pPr lvl="0">
              <a:spcBef>
                <a:spcPts val="0"/>
              </a:spcBef>
              <a:buNone/>
            </a:pPr>
            <a:r>
              <a:rPr lang="en-US"/>
              <a:t>But we show you how much the guys around you workout, how much they sleep. Probably it’s gonna be different. </a:t>
            </a:r>
          </a:p>
        </p:txBody>
      </p:sp>
      <p:sp>
        <p:nvSpPr>
          <p:cNvPr id="219" name="Shape 219"/>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a:t>More than that, we will show you a rank of your friends. Perhaps, when you see how healthy your friends are, it’s gonna make a difference. </a:t>
            </a:r>
          </a:p>
        </p:txBody>
      </p:sp>
      <p:sp>
        <p:nvSpPr>
          <p:cNvPr id="227" name="Shape 227"/>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2" name="Shape 9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35" name="Shape 235"/>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42" name="Shape 242"/>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a:t>Why is that? Except for I blurred other part?</a:t>
            </a:r>
          </a:p>
          <a:p>
            <a:pPr lvl="0" rtl="0">
              <a:spcBef>
                <a:spcPts val="0"/>
              </a:spcBef>
              <a:buNone/>
            </a:pPr>
            <a:r>
              <a:rPr lang="en-US"/>
              <a:t>The emails sent to you, have nothing really to do with you, nothing useful for you. </a:t>
            </a:r>
          </a:p>
        </p:txBody>
      </p:sp>
      <p:sp>
        <p:nvSpPr>
          <p:cNvPr id="251" name="Shape 251"/>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62" name="Shape 262"/>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t>Q Xinyu</a:t>
            </a:r>
          </a:p>
        </p:txBody>
      </p:sp>
      <p:sp>
        <p:nvSpPr>
          <p:cNvPr id="269" name="Shape 269"/>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77" name="Shape 277"/>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83" name="Shape 28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290" name="Shape 29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03" name="Shape 30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8" name="Shape 9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15" name="Shape 315"/>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23" name="Shape 32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33" name="Shape 33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43" name="Shape 34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50" name="Shape 35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57" name="Shape 357"/>
          <p:cNvSpPr>
            <a:spLocks noGrp="1" noRot="1" noChangeAspect="1"/>
          </p:cNvSpPr>
          <p:nvPr>
            <p:ph type="sldImg" idx="2"/>
          </p:nvPr>
        </p:nvSpPr>
        <p:spPr>
          <a:xfrm>
            <a:off x="1371600" y="1143000"/>
            <a:ext cx="4114800" cy="3086099"/>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64" name="Shape 36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372" name="Shape 372"/>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78" name="Shape 37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4" name="Shape 10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20" name="Shape 120"/>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7" name="Shape 127"/>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34" name="Shape 134"/>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a:t>It’s impossible to expect your users to log in your website everyday. But they’re willing to visit it on their phone. </a:t>
            </a:r>
          </a:p>
        </p:txBody>
      </p:sp>
      <p:sp>
        <p:nvSpPr>
          <p:cNvPr id="141" name="Shape 141"/>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152" name="Shape 152"/>
          <p:cNvSpPr txBox="1">
            <a:spLocks noGrp="1"/>
          </p:cNvSpPr>
          <p:nvPr>
            <p:ph type="sldNum" idx="12"/>
          </p:nvPr>
        </p:nvSpPr>
        <p:spPr>
          <a:xfrm>
            <a:off x="3884612" y="8685211"/>
            <a:ext cx="2971799"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7" name="Shape 17"/>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lvl="0" indent="0" algn="ctr" rtl="0">
              <a:spcBef>
                <a:spcPts val="640"/>
              </a:spcBef>
              <a:spcAft>
                <a:spcPts val="0"/>
              </a:spcAft>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ctr" rtl="0">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ctr" rtl="0">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ctr"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73" name="Shape 73"/>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4" name="Shape 74"/>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dk1"/>
              </a:buClr>
              <a:buSzPct val="100000"/>
              <a:buFont typeface="Arial"/>
              <a:buChar char="•"/>
              <a:defRPr sz="2800">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5pPr>
            <a:lvl6pPr marL="2514600" marR="0" lvl="5"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dk1"/>
              </a:buClr>
              <a:buFont typeface="Arial"/>
              <a:buNone/>
              <a:defRPr sz="2000">
                <a:solidFill>
                  <a:schemeClr val="dk1"/>
                </a:solidFill>
                <a:latin typeface="Arial"/>
                <a:ea typeface="Arial"/>
                <a:cs typeface="Arial"/>
                <a:sym typeface="Arial"/>
              </a:defRPr>
            </a:lvl1pPr>
            <a:lvl2pPr marL="457200" marR="0" lvl="1" indent="0" algn="l" rtl="0">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320"/>
              </a:spcBef>
              <a:spcAft>
                <a:spcPts val="0"/>
              </a:spcAft>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4pPr>
            <a:lvl5pPr marL="1828800" marR="0" lvl="4"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5pPr>
            <a:lvl6pPr marL="2286000" marR="0" lvl="5"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6pPr>
            <a:lvl7pPr marL="2743200" marR="0" lvl="6"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7pPr>
            <a:lvl8pPr marL="3200400" marR="0" lvl="7"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8pPr>
            <a:lvl9pPr marL="3657600" marR="0" lvl="8" indent="0" algn="l" rtl="0">
              <a:spcBef>
                <a:spcPts val="280"/>
              </a:spcBef>
              <a:spcAft>
                <a:spcPts val="0"/>
              </a:spcAft>
              <a:buClr>
                <a:schemeClr val="dk1"/>
              </a:buClr>
              <a:buFont typeface="Arial"/>
              <a:buNone/>
              <a:defRPr sz="14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3" name="Shape 23"/>
          <p:cNvSpPr txBox="1">
            <a:spLocks noGrp="1"/>
          </p:cNvSpPr>
          <p:nvPr>
            <p:ph type="body" idx="1"/>
          </p:nvPr>
        </p:nvSpPr>
        <p:spPr>
          <a:xfrm>
            <a:off x="457200" y="1600200"/>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cSld name="垂直排列标题与文本">
    <p:spTree>
      <p:nvGrpSpPr>
        <p:cNvPr id="1" name="Shape 27"/>
        <p:cNvGrpSpPr/>
        <p:nvPr/>
      </p:nvGrpSpPr>
      <p:grpSpPr>
        <a:xfrm>
          <a:off x="0" y="0"/>
          <a:ext cx="0" cy="0"/>
          <a:chOff x="0" y="0"/>
          <a:chExt cx="0" cy="0"/>
        </a:xfrm>
      </p:grpSpPr>
      <p:sp>
        <p:nvSpPr>
          <p:cNvPr id="28" name="Shape 28"/>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29" name="Shape 29"/>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Shape 3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35" name="Shape 35"/>
          <p:cNvSpPr txBox="1">
            <a:spLocks noGrp="1"/>
          </p:cNvSpPr>
          <p:nvPr>
            <p:ph type="body" idx="1"/>
          </p:nvPr>
        </p:nvSpPr>
        <p:spPr>
          <a:xfrm rot="5400000">
            <a:off x="2309018" y="-251619"/>
            <a:ext cx="4525961" cy="8229600"/>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图片与标题">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1" name="Shape 41"/>
          <p:cNvSpPr>
            <a:spLocks noGrp="1"/>
          </p:cNvSpPr>
          <p:nvPr>
            <p:ph type="pic" idx="2"/>
          </p:nvPr>
        </p:nvSpPr>
        <p:spPr>
          <a:xfrm>
            <a:off x="1792288" y="612775"/>
            <a:ext cx="5486399" cy="41148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dk1"/>
              </a:buClr>
              <a:buFont typeface="Arial"/>
              <a:buNone/>
              <a:defRPr sz="3200">
                <a:solidFill>
                  <a:schemeClr val="dk1"/>
                </a:solidFill>
                <a:latin typeface="Arial"/>
                <a:ea typeface="Arial"/>
                <a:cs typeface="Arial"/>
                <a:sym typeface="Arial"/>
              </a:defRPr>
            </a:lvl1pPr>
            <a:lvl2pPr marL="457200" marR="0" lvl="1" indent="0" algn="l" rtl="0">
              <a:spcBef>
                <a:spcPts val="560"/>
              </a:spcBef>
              <a:spcAft>
                <a:spcPts val="0"/>
              </a:spcAft>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内容与标题">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48" name="Shape 48"/>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dk1"/>
              </a:buClr>
              <a:buFont typeface="Arial"/>
              <a:buNone/>
              <a:defRPr sz="1400">
                <a:solidFill>
                  <a:schemeClr val="dk1"/>
                </a:solidFill>
                <a:latin typeface="Arial"/>
                <a:ea typeface="Arial"/>
                <a:cs typeface="Arial"/>
                <a:sym typeface="Arial"/>
              </a:defRPr>
            </a:lvl1pPr>
            <a:lvl2pPr marL="457200" marR="0" lvl="1" indent="0" algn="l" rtl="0">
              <a:spcBef>
                <a:spcPts val="240"/>
              </a:spcBef>
              <a:spcAft>
                <a:spcPts val="0"/>
              </a:spcAft>
              <a:buClr>
                <a:schemeClr val="dk1"/>
              </a:buClr>
              <a:buFont typeface="Arial"/>
              <a:buNone/>
              <a:defRPr sz="1200" b="0" i="0" u="none" strike="noStrike" cap="none">
                <a:solidFill>
                  <a:schemeClr val="dk1"/>
                </a:solidFill>
                <a:latin typeface="Arial"/>
                <a:ea typeface="Arial"/>
                <a:cs typeface="Arial"/>
                <a:sym typeface="Arial"/>
              </a:defRPr>
            </a:lvl2pPr>
            <a:lvl3pPr marL="914400" marR="0" lvl="2" indent="0" algn="l" rtl="0">
              <a:spcBef>
                <a:spcPts val="200"/>
              </a:spcBef>
              <a:spcAft>
                <a:spcPts val="0"/>
              </a:spcAft>
              <a:buClr>
                <a:schemeClr val="dk1"/>
              </a:buClr>
              <a:buFont typeface="Arial"/>
              <a:buNone/>
              <a:defRPr sz="1000" b="0" i="0" u="none" strike="noStrike" cap="none">
                <a:solidFill>
                  <a:schemeClr val="dk1"/>
                </a:solidFill>
                <a:latin typeface="Arial"/>
                <a:ea typeface="Arial"/>
                <a:cs typeface="Arial"/>
                <a:sym typeface="Arial"/>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5pPr>
            <a:lvl6pPr marL="2286000" marR="0" lvl="5"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6pPr>
            <a:lvl7pPr marL="2743200" marR="0" lvl="6"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7pPr>
            <a:lvl8pPr marL="3200400" marR="0" lvl="7"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8pPr>
            <a:lvl9pPr marL="3657600" marR="0" lvl="8" indent="0" algn="l" rtl="0">
              <a:spcBef>
                <a:spcPts val="180"/>
              </a:spcBef>
              <a:spcAft>
                <a:spcPts val="0"/>
              </a:spcAft>
              <a:buClr>
                <a:schemeClr val="dk1"/>
              </a:buClr>
              <a:buFont typeface="Arial"/>
              <a:buNone/>
              <a:defRPr sz="9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59" name="Shape 59"/>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64" name="Shape 64"/>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dk1"/>
              </a:buClr>
              <a:buFont typeface="Arial"/>
              <a:buNone/>
              <a:defRPr sz="2400" b="1">
                <a:solidFill>
                  <a:schemeClr val="dk1"/>
                </a:solidFill>
                <a:latin typeface="Arial"/>
                <a:ea typeface="Arial"/>
                <a:cs typeface="Arial"/>
                <a:sym typeface="Arial"/>
              </a:defRPr>
            </a:lvl1pPr>
            <a:lvl2pPr marL="457200" marR="0" lvl="1" indent="0" algn="l" rtl="0">
              <a:spcBef>
                <a:spcPts val="400"/>
              </a:spcBef>
              <a:spcAft>
                <a:spcPts val="0"/>
              </a:spcAft>
              <a:buClr>
                <a:schemeClr val="dk1"/>
              </a:buClr>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5pPr>
            <a:lvl6pPr marL="2286000" marR="0" lvl="5"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6pPr>
            <a:lvl7pPr marL="2743200" marR="0" lvl="6"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7pPr>
            <a:lvl8pPr marL="3200400" marR="0" lvl="7"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8pPr>
            <a:lvl9pPr marL="3657600" marR="0" lvl="8" indent="0" algn="l" rtl="0">
              <a:spcBef>
                <a:spcPts val="320"/>
              </a:spcBef>
              <a:spcAft>
                <a:spcPts val="0"/>
              </a:spcAft>
              <a:buClr>
                <a:schemeClr val="dk1"/>
              </a:buClr>
              <a:buFont typeface="Arial"/>
              <a:buNone/>
              <a:defRPr sz="1600" b="1"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a:solidFill>
                  <a:schemeClr val="dk1"/>
                </a:solidFill>
                <a:latin typeface="Arial"/>
                <a:ea typeface="Arial"/>
                <a:cs typeface="Arial"/>
                <a:sym typeface="Arial"/>
              </a:defRPr>
            </a:lvl1pPr>
            <a:lvl2pPr marL="742950" marR="0" lvl="1" indent="-15875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14300"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a:solidFill>
                  <a:schemeClr val="dk1"/>
                </a:solidFill>
                <a:latin typeface="Arial"/>
                <a:ea typeface="Arial"/>
                <a:cs typeface="Arial"/>
                <a:sym typeface="Arial"/>
              </a:rPr>
              <a:t>‹#›</a:t>
            </a:fld>
            <a:endParaRPr lang="en-US" sz="1400" b="0" i="0" u="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None/>
              <a:defRPr sz="44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457200" y="1600200"/>
            <a:ext cx="8229600" cy="4525961"/>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dk1"/>
              </a:buClr>
              <a:buSzPct val="1000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ct val="1000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457200" y="6245225"/>
            <a:ext cx="2133599"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6245225"/>
            <a:ext cx="2895600" cy="47624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6245225"/>
            <a:ext cx="2133599" cy="476249"/>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3.png"/><Relationship Id="rId1" Type="http://schemas.microsoft.com/office/2007/relationships/media" Target="../media/media1.mp4"/><Relationship Id="rId2" Type="http://schemas.openxmlformats.org/officeDocument/2006/relationships/video" Target="../media/media1.mp4"/></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468311" y="2708275"/>
            <a:ext cx="5732463" cy="544511"/>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Radley"/>
              <a:buNone/>
            </a:pPr>
            <a:r>
              <a:rPr lang="en-US" sz="6600" b="1" i="0" u="none" strike="noStrike" cap="none" dirty="0">
                <a:solidFill>
                  <a:schemeClr val="dk1"/>
                </a:solidFill>
                <a:latin typeface="Bradley Hand" charset="0"/>
                <a:ea typeface="Bradley Hand" charset="0"/>
                <a:cs typeface="Bradley Hand" charset="0"/>
                <a:sym typeface="Radley"/>
              </a:rPr>
              <a:t>Health Monitor</a:t>
            </a:r>
          </a:p>
        </p:txBody>
      </p:sp>
      <p:sp>
        <p:nvSpPr>
          <p:cNvPr id="89" name="Shape 89"/>
          <p:cNvSpPr txBox="1"/>
          <p:nvPr/>
        </p:nvSpPr>
        <p:spPr>
          <a:xfrm>
            <a:off x="468312" y="3946562"/>
            <a:ext cx="3960900" cy="5031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Arial"/>
              <a:buNone/>
            </a:pPr>
            <a:endParaRPr sz="1800" b="1" dirty="0">
              <a:solidFill>
                <a:schemeClr val="dk1"/>
              </a:solidFill>
            </a:endParaRPr>
          </a:p>
          <a:p>
            <a:pPr marL="0" marR="0" lvl="0" indent="0" algn="l" rtl="0">
              <a:lnSpc>
                <a:spcPct val="100000"/>
              </a:lnSpc>
              <a:spcBef>
                <a:spcPts val="0"/>
              </a:spcBef>
              <a:spcAft>
                <a:spcPts val="0"/>
              </a:spcAft>
              <a:buClr>
                <a:schemeClr val="dk1"/>
              </a:buClr>
              <a:buFont typeface="Arial"/>
              <a:buNone/>
            </a:pPr>
            <a:endParaRPr sz="1800" b="1" dirty="0">
              <a:solidFill>
                <a:schemeClr val="dk1"/>
              </a:solidFill>
            </a:endParaRPr>
          </a:p>
          <a:p>
            <a:pPr marL="0" marR="0" lvl="0" indent="0" algn="l" rtl="0">
              <a:lnSpc>
                <a:spcPct val="100000"/>
              </a:lnSpc>
              <a:spcBef>
                <a:spcPts val="0"/>
              </a:spcBef>
              <a:spcAft>
                <a:spcPts val="0"/>
              </a:spcAft>
              <a:buClr>
                <a:schemeClr val="dk1"/>
              </a:buClr>
              <a:buFont typeface="Arial"/>
              <a:buNone/>
            </a:pPr>
            <a:endParaRPr sz="1800" b="1" dirty="0">
              <a:solidFill>
                <a:schemeClr val="dk1"/>
              </a:solidFill>
            </a:endParaRPr>
          </a:p>
          <a:p>
            <a:pPr marL="0" marR="0" lvl="0" indent="0" algn="l" rtl="0">
              <a:lnSpc>
                <a:spcPct val="100000"/>
              </a:lnSpc>
              <a:spcBef>
                <a:spcPts val="0"/>
              </a:spcBef>
              <a:spcAft>
                <a:spcPts val="0"/>
              </a:spcAft>
              <a:buClr>
                <a:schemeClr val="dk1"/>
              </a:buClr>
              <a:buSzPct val="25000"/>
              <a:buFont typeface="Arial"/>
              <a:buNone/>
            </a:pPr>
            <a:r>
              <a:rPr lang="en-US" sz="2800" b="1" i="0" u="none" strike="noStrike" cap="none" dirty="0">
                <a:solidFill>
                  <a:schemeClr val="dk1"/>
                </a:solidFill>
                <a:latin typeface="Nanum Brush Script" charset="-127"/>
                <a:ea typeface="Nanum Brush Script" charset="-127"/>
                <a:cs typeface="Nanum Brush Script" charset="-127"/>
                <a:sym typeface="Arial"/>
              </a:rPr>
              <a:t>By Group 4</a:t>
            </a:r>
          </a:p>
          <a:p>
            <a:pPr marL="0" marR="0" lvl="0" indent="0" algn="l" rtl="0">
              <a:lnSpc>
                <a:spcPct val="100000"/>
              </a:lnSpc>
              <a:spcBef>
                <a:spcPts val="0"/>
              </a:spcBef>
              <a:spcAft>
                <a:spcPts val="0"/>
              </a:spcAft>
              <a:buClr>
                <a:schemeClr val="dk1"/>
              </a:buClr>
              <a:buSzPct val="25000"/>
              <a:buFont typeface="Arial"/>
              <a:buNone/>
            </a:pPr>
            <a:r>
              <a:rPr lang="en-US" sz="2800" b="1" dirty="0" err="1">
                <a:solidFill>
                  <a:schemeClr val="dk1"/>
                </a:solidFill>
                <a:latin typeface="Nanum Brush Script" charset="-127"/>
                <a:ea typeface="Nanum Brush Script" charset="-127"/>
                <a:cs typeface="Nanum Brush Script" charset="-127"/>
              </a:rPr>
              <a:t>Yuwei</a:t>
            </a:r>
            <a:r>
              <a:rPr lang="en-US" sz="2800" b="1" dirty="0">
                <a:solidFill>
                  <a:schemeClr val="dk1"/>
                </a:solidFill>
                <a:latin typeface="Nanum Brush Script" charset="-127"/>
                <a:ea typeface="Nanum Brush Script" charset="-127"/>
                <a:cs typeface="Nanum Brush Script" charset="-127"/>
              </a:rPr>
              <a:t> Jiang, </a:t>
            </a:r>
            <a:r>
              <a:rPr lang="en-US" sz="2800" b="1" dirty="0" err="1">
                <a:solidFill>
                  <a:schemeClr val="dk1"/>
                </a:solidFill>
                <a:latin typeface="Nanum Brush Script" charset="-127"/>
                <a:ea typeface="Nanum Brush Script" charset="-127"/>
                <a:cs typeface="Nanum Brush Script" charset="-127"/>
              </a:rPr>
              <a:t>Xinyu</a:t>
            </a:r>
            <a:r>
              <a:rPr lang="en-US" sz="2800" b="1" dirty="0">
                <a:solidFill>
                  <a:schemeClr val="dk1"/>
                </a:solidFill>
                <a:latin typeface="Nanum Brush Script" charset="-127"/>
                <a:ea typeface="Nanum Brush Script" charset="-127"/>
                <a:cs typeface="Nanum Brush Script" charset="-127"/>
              </a:rPr>
              <a:t> Li, </a:t>
            </a:r>
            <a:r>
              <a:rPr lang="en-US" sz="2800" b="1" dirty="0" err="1">
                <a:solidFill>
                  <a:schemeClr val="dk1"/>
                </a:solidFill>
                <a:latin typeface="Nanum Brush Script" charset="-127"/>
                <a:ea typeface="Nanum Brush Script" charset="-127"/>
                <a:cs typeface="Nanum Brush Script" charset="-127"/>
              </a:rPr>
              <a:t>Chenfan</a:t>
            </a:r>
            <a:r>
              <a:rPr lang="en-US" sz="2800" b="1" dirty="0">
                <a:solidFill>
                  <a:schemeClr val="dk1"/>
                </a:solidFill>
                <a:latin typeface="Nanum Brush Script" charset="-127"/>
                <a:ea typeface="Nanum Brush Script" charset="-127"/>
                <a:cs typeface="Nanum Brush Script" charset="-127"/>
              </a:rPr>
              <a:t> Xiao, </a:t>
            </a:r>
            <a:r>
              <a:rPr lang="en-US" sz="2800" b="1" dirty="0" err="1">
                <a:solidFill>
                  <a:schemeClr val="dk1"/>
                </a:solidFill>
                <a:latin typeface="Nanum Brush Script" charset="-127"/>
                <a:ea typeface="Nanum Brush Script" charset="-127"/>
                <a:cs typeface="Nanum Brush Script" charset="-127"/>
              </a:rPr>
              <a:t>Chenyao</a:t>
            </a:r>
            <a:r>
              <a:rPr lang="en-US" sz="2800" b="1" dirty="0">
                <a:solidFill>
                  <a:schemeClr val="dk1"/>
                </a:solidFill>
                <a:latin typeface="Nanum Brush Script" charset="-127"/>
                <a:ea typeface="Nanum Brush Script" charset="-127"/>
                <a:cs typeface="Nanum Brush Script" charset="-127"/>
              </a:rPr>
              <a:t> Wen, </a:t>
            </a:r>
            <a:r>
              <a:rPr lang="en-US" sz="2800" b="1" dirty="0" err="1">
                <a:solidFill>
                  <a:schemeClr val="dk1"/>
                </a:solidFill>
                <a:latin typeface="Nanum Brush Script" charset="-127"/>
                <a:ea typeface="Nanum Brush Script" charset="-127"/>
                <a:cs typeface="Nanum Brush Script" charset="-127"/>
              </a:rPr>
              <a:t>Jianing</a:t>
            </a:r>
            <a:r>
              <a:rPr lang="en-US" sz="2800" b="1" dirty="0">
                <a:solidFill>
                  <a:schemeClr val="dk1"/>
                </a:solidFill>
                <a:latin typeface="Nanum Brush Script" charset="-127"/>
                <a:ea typeface="Nanum Brush Script" charset="-127"/>
                <a:cs typeface="Nanum Brush Script" charset="-127"/>
              </a:rPr>
              <a:t> Xu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endParaRPr/>
          </a:p>
        </p:txBody>
      </p:sp>
      <p:sp>
        <p:nvSpPr>
          <p:cNvPr id="163" name="Shape 163"/>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endParaRPr/>
          </a:p>
        </p:txBody>
      </p:sp>
      <p:pic>
        <p:nvPicPr>
          <p:cNvPr id="164" name="Shape 164"/>
          <p:cNvPicPr preferRelativeResize="0"/>
          <p:nvPr/>
        </p:nvPicPr>
        <p:blipFill>
          <a:blip r:embed="rId3">
            <a:alphaModFix/>
          </a:blip>
          <a:stretch>
            <a:fillRect/>
          </a:stretch>
        </p:blipFill>
        <p:spPr>
          <a:xfrm>
            <a:off x="0" y="1600189"/>
            <a:ext cx="9144000" cy="52400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endParaRPr/>
          </a:p>
        </p:txBody>
      </p:sp>
      <p:sp>
        <p:nvSpPr>
          <p:cNvPr id="171" name="Shape 171"/>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r>
              <a:rPr lang="en-US" sz="4000" dirty="0">
                <a:latin typeface="Nanum Brush Script" charset="-127"/>
                <a:ea typeface="Nanum Brush Script" charset="-127"/>
                <a:cs typeface="Nanum Brush Script" charset="-127"/>
              </a:rPr>
              <a:t>How many of you have ever set yourself some goal?</a:t>
            </a:r>
          </a:p>
          <a:p>
            <a:pPr lvl="0">
              <a:spcBef>
                <a:spcPts val="0"/>
              </a:spcBef>
              <a:buNone/>
            </a:pPr>
            <a:r>
              <a:rPr lang="en-US" sz="4000" dirty="0">
                <a:latin typeface="Nanum Brush Script" charset="-127"/>
                <a:ea typeface="Nanum Brush Script" charset="-127"/>
                <a:cs typeface="Nanum Brush Script" charset="-127"/>
              </a:rPr>
              <a:t>Go to gym three times a week? Walk 10,000 steps a day? </a:t>
            </a:r>
            <a:r>
              <a:rPr lang="en-US" sz="4000" dirty="0" err="1">
                <a:latin typeface="Nanum Brush Script" charset="-127"/>
                <a:ea typeface="Nanum Brush Script" charset="-127"/>
                <a:cs typeface="Nanum Brush Script" charset="-127"/>
              </a:rPr>
              <a:t>Etc</a:t>
            </a:r>
            <a:r>
              <a:rPr lang="en-US" sz="4000" dirty="0">
                <a:latin typeface="Nanum Brush Script" charset="-127"/>
                <a:ea typeface="Nanum Brush Script" charset="-127"/>
                <a:cs typeface="Nanum Brush Script" charset="-127"/>
              </a:rPr>
              <a:t>…</a:t>
            </a:r>
          </a:p>
          <a:p>
            <a:pPr lvl="0">
              <a:spcBef>
                <a:spcPts val="0"/>
              </a:spcBef>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10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1" end="1"/>
                                            </p:txEl>
                                          </p:spTgt>
                                        </p:tgtEl>
                                        <p:attrNameLst>
                                          <p:attrName>style.visibility</p:attrName>
                                        </p:attrNameLst>
                                      </p:cBhvr>
                                      <p:to>
                                        <p:strVal val="visible"/>
                                      </p:to>
                                    </p:set>
                                    <p:animEffect transition="in" filter="fade">
                                      <p:cBhvr>
                                        <p:cTn id="12" dur="1000"/>
                                        <p:tgtEl>
                                          <p:spTgt spid="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xEl>
                                              <p:pRg st="2" end="2"/>
                                            </p:txEl>
                                          </p:spTgt>
                                        </p:tgtEl>
                                        <p:attrNameLst>
                                          <p:attrName>style.visibility</p:attrName>
                                        </p:attrNameLst>
                                      </p:cBhvr>
                                      <p:to>
                                        <p:strVal val="visible"/>
                                      </p:to>
                                    </p:set>
                                    <p:animEffect transition="in" filter="fade">
                                      <p:cBhvr>
                                        <p:cTn id="17" dur="1000"/>
                                        <p:tgtEl>
                                          <p:spTgt spid="1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endParaRPr/>
          </a:p>
        </p:txBody>
      </p:sp>
      <p:sp>
        <p:nvSpPr>
          <p:cNvPr id="178" name="Shape 178"/>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rtl="0">
              <a:spcBef>
                <a:spcPts val="0"/>
              </a:spcBef>
              <a:buNone/>
            </a:pPr>
            <a:r>
              <a:rPr lang="en-US" sz="4400" dirty="0">
                <a:latin typeface="Nanum Brush Script" charset="-127"/>
                <a:ea typeface="Nanum Brush Script" charset="-127"/>
                <a:cs typeface="Nanum Brush Script" charset="-127"/>
              </a:rPr>
              <a:t>How many of you have ever set yourself some goal?</a:t>
            </a:r>
          </a:p>
          <a:p>
            <a:pPr lvl="0" rtl="0">
              <a:spcBef>
                <a:spcPts val="0"/>
              </a:spcBef>
              <a:buNone/>
            </a:pPr>
            <a:r>
              <a:rPr lang="en-US" sz="4400" dirty="0">
                <a:latin typeface="Nanum Brush Script" charset="-127"/>
                <a:ea typeface="Nanum Brush Script" charset="-127"/>
                <a:cs typeface="Nanum Brush Script" charset="-127"/>
              </a:rPr>
              <a:t>Go to gym three times a week? Walk 10,000 steps a day? </a:t>
            </a:r>
            <a:r>
              <a:rPr lang="en-US" sz="4400" dirty="0" err="1">
                <a:latin typeface="Nanum Brush Script" charset="-127"/>
                <a:ea typeface="Nanum Brush Script" charset="-127"/>
                <a:cs typeface="Nanum Brush Script" charset="-127"/>
              </a:rPr>
              <a:t>Etc</a:t>
            </a:r>
            <a:r>
              <a:rPr lang="en-US" sz="4400" dirty="0">
                <a:latin typeface="Nanum Brush Script" charset="-127"/>
                <a:ea typeface="Nanum Brush Script" charset="-127"/>
                <a:cs typeface="Nanum Brush Script" charset="-127"/>
              </a:rPr>
              <a:t>…</a:t>
            </a:r>
          </a:p>
          <a:p>
            <a:pPr lvl="0" rtl="0">
              <a:spcBef>
                <a:spcPts val="0"/>
              </a:spcBef>
              <a:buNone/>
            </a:pPr>
            <a:r>
              <a:rPr lang="en-US" sz="4400" dirty="0">
                <a:latin typeface="Nanum Brush Script" charset="-127"/>
                <a:ea typeface="Nanum Brush Script" charset="-127"/>
                <a:cs typeface="Nanum Brush Script" charset="-127"/>
              </a:rPr>
              <a:t>How many of you still doing so?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animEffect transition="in" filter="fade">
                                      <p:cBhvr>
                                        <p:cTn id="7" dur="1000"/>
                                        <p:tgtEl>
                                          <p:spTgt spid="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xEl>
                                              <p:pRg st="1" end="1"/>
                                            </p:txEl>
                                          </p:spTgt>
                                        </p:tgtEl>
                                        <p:attrNameLst>
                                          <p:attrName>style.visibility</p:attrName>
                                        </p:attrNameLst>
                                      </p:cBhvr>
                                      <p:to>
                                        <p:strVal val="visible"/>
                                      </p:to>
                                    </p:set>
                                    <p:animEffect transition="in" filter="fade">
                                      <p:cBhvr>
                                        <p:cTn id="12" dur="1000"/>
                                        <p:tgtEl>
                                          <p:spTgt spid="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xEl>
                                              <p:pRg st="2" end="2"/>
                                            </p:txEl>
                                          </p:spTgt>
                                        </p:tgtEl>
                                        <p:attrNameLst>
                                          <p:attrName>style.visibility</p:attrName>
                                        </p:attrNameLst>
                                      </p:cBhvr>
                                      <p:to>
                                        <p:strVal val="visible"/>
                                      </p:to>
                                    </p:set>
                                    <p:animEffect transition="in" filter="fade">
                                      <p:cBhvr>
                                        <p:cTn id="17" dur="1000"/>
                                        <p:tgtEl>
                                          <p:spTgt spid="1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sz="5400" dirty="0">
                <a:solidFill>
                  <a:schemeClr val="lt1"/>
                </a:solidFill>
                <a:latin typeface="Nanum Brush Script" charset="-127"/>
                <a:ea typeface="Nanum Brush Script" charset="-127"/>
                <a:cs typeface="Nanum Brush Script" charset="-127"/>
              </a:rPr>
              <a:t>Problems of other health system</a:t>
            </a:r>
          </a:p>
        </p:txBody>
      </p:sp>
      <p:sp>
        <p:nvSpPr>
          <p:cNvPr id="185" name="Shape 185"/>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r>
              <a:rPr lang="en-US" sz="4400" dirty="0">
                <a:latin typeface="Nanum Brush Script" charset="-127"/>
                <a:ea typeface="Nanum Brush Script" charset="-127"/>
                <a:cs typeface="Nanum Brush Script" charset="-127"/>
              </a:rPr>
              <a:t>Motivation</a:t>
            </a:r>
          </a:p>
          <a:p>
            <a:pPr lvl="0">
              <a:spcBef>
                <a:spcPts val="0"/>
              </a:spcBef>
              <a:buNone/>
            </a:pPr>
            <a:r>
              <a:rPr lang="en-US" sz="4400" dirty="0">
                <a:latin typeface="Nanum Brush Script" charset="-127"/>
                <a:ea typeface="Nanum Brush Script" charset="-127"/>
                <a:cs typeface="Nanum Brush Script" charset="-127"/>
              </a:rPr>
              <a:t>They present you your goal, your diet plan, everything that you should do. </a:t>
            </a:r>
          </a:p>
          <a:p>
            <a:pPr lvl="0">
              <a:spcBef>
                <a:spcPts val="0"/>
              </a:spcBef>
              <a:buNone/>
            </a:pPr>
            <a:endParaRPr sz="4400" dirty="0">
              <a:latin typeface="Nanum Brush Script" charset="-127"/>
              <a:ea typeface="Nanum Brush Script" charset="-127"/>
              <a:cs typeface="Nanum Brush Script" charset="-127"/>
            </a:endParaRPr>
          </a:p>
          <a:p>
            <a:pPr lvl="0">
              <a:spcBef>
                <a:spcPts val="0"/>
              </a:spcBef>
              <a:buNone/>
            </a:pPr>
            <a:r>
              <a:rPr lang="en-US" sz="4400" dirty="0">
                <a:latin typeface="Nanum Brush Script" charset="-127"/>
                <a:ea typeface="Nanum Brush Script" charset="-127"/>
                <a:cs typeface="Nanum Brush Script" charset="-127"/>
              </a:rPr>
              <a:t>BUT, YOU ARE JUST NOT GOING TO DO THEM.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sz="6000" dirty="0">
                <a:solidFill>
                  <a:schemeClr val="lt1"/>
                </a:solidFill>
                <a:latin typeface="Nanum Brush Script" charset="-127"/>
                <a:ea typeface="Nanum Brush Script" charset="-127"/>
                <a:cs typeface="Nanum Brush Script" charset="-127"/>
              </a:rPr>
              <a:t>Goals of </a:t>
            </a:r>
            <a:r>
              <a:rPr lang="en-US" sz="6000" dirty="0" err="1">
                <a:solidFill>
                  <a:schemeClr val="lt1"/>
                </a:solidFill>
                <a:latin typeface="Nanum Brush Script" charset="-127"/>
                <a:ea typeface="Nanum Brush Script" charset="-127"/>
                <a:cs typeface="Nanum Brush Script" charset="-127"/>
              </a:rPr>
              <a:t>HealthOn</a:t>
            </a:r>
            <a:endParaRPr lang="en-US" sz="6000" dirty="0">
              <a:solidFill>
                <a:schemeClr val="lt1"/>
              </a:solidFill>
              <a:latin typeface="Nanum Brush Script" charset="-127"/>
              <a:ea typeface="Nanum Brush Script" charset="-127"/>
              <a:cs typeface="Nanum Brush Script" charset="-127"/>
            </a:endParaRPr>
          </a:p>
        </p:txBody>
      </p:sp>
      <p:sp>
        <p:nvSpPr>
          <p:cNvPr id="192" name="Shape 192"/>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rtl="0">
              <a:spcBef>
                <a:spcPts val="0"/>
              </a:spcBef>
              <a:buNone/>
            </a:pPr>
            <a:r>
              <a:rPr lang="en-US" sz="4400" dirty="0">
                <a:latin typeface="Nanum Brush Script" charset="-127"/>
                <a:ea typeface="Nanum Brush Script" charset="-127"/>
                <a:cs typeface="Nanum Brush Script" charset="-127"/>
              </a:rPr>
              <a:t>Easy to access</a:t>
            </a:r>
          </a:p>
          <a:p>
            <a:pPr lvl="0">
              <a:spcBef>
                <a:spcPts val="0"/>
              </a:spcBef>
              <a:buNone/>
            </a:pPr>
            <a:r>
              <a:rPr lang="en-US" sz="4400" u="sng" dirty="0">
                <a:latin typeface="Nanum Brush Script" charset="-127"/>
                <a:ea typeface="Nanum Brush Script" charset="-127"/>
                <a:cs typeface="Nanum Brush Script" charset="-127"/>
              </a:rPr>
              <a:t>Motivation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6600" b="0" i="0" u="none" strike="noStrike" cap="none">
                <a:solidFill>
                  <a:schemeClr val="lt1"/>
                </a:solidFill>
                <a:latin typeface="Arial"/>
                <a:ea typeface="Arial"/>
                <a:cs typeface="Arial"/>
                <a:sym typeface="Arial"/>
              </a:rPr>
              <a:t>Dashboard</a:t>
            </a:r>
          </a:p>
        </p:txBody>
      </p:sp>
      <p:sp>
        <p:nvSpPr>
          <p:cNvPr id="198" name="Shape 198"/>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None/>
            </a:pPr>
            <a:endParaRPr sz="3200">
              <a:solidFill>
                <a:schemeClr val="dk1"/>
              </a:solidFill>
              <a:latin typeface="Arial"/>
              <a:ea typeface="Arial"/>
              <a:cs typeface="Arial"/>
              <a:sym typeface="Arial"/>
            </a:endParaRPr>
          </a:p>
        </p:txBody>
      </p:sp>
      <p:pic>
        <p:nvPicPr>
          <p:cNvPr id="199" name="Shape 199"/>
          <p:cNvPicPr preferRelativeResize="0"/>
          <p:nvPr/>
        </p:nvPicPr>
        <p:blipFill rotWithShape="1">
          <a:blip r:embed="rId3">
            <a:alphaModFix/>
          </a:blip>
          <a:srcRect/>
          <a:stretch/>
        </p:blipFill>
        <p:spPr>
          <a:xfrm>
            <a:off x="468312" y="1814511"/>
            <a:ext cx="8137500" cy="460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a:solidFill>
                  <a:schemeClr val="lt1"/>
                </a:solidFill>
              </a:rPr>
              <a:t>Motivation</a:t>
            </a:r>
          </a:p>
        </p:txBody>
      </p:sp>
      <p:sp>
        <p:nvSpPr>
          <p:cNvPr id="206" name="Shape 206"/>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r>
              <a:rPr lang="en-US"/>
              <a:t>Advise: </a:t>
            </a:r>
          </a:p>
        </p:txBody>
      </p:sp>
      <p:pic>
        <p:nvPicPr>
          <p:cNvPr id="207" name="Shape 207"/>
          <p:cNvPicPr preferRelativeResize="0"/>
          <p:nvPr/>
        </p:nvPicPr>
        <p:blipFill>
          <a:blip r:embed="rId3">
            <a:alphaModFix/>
          </a:blip>
          <a:stretch>
            <a:fillRect/>
          </a:stretch>
        </p:blipFill>
        <p:spPr>
          <a:xfrm>
            <a:off x="0" y="3042160"/>
            <a:ext cx="9144001" cy="308412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a:solidFill>
                  <a:schemeClr val="lt1"/>
                </a:solidFill>
              </a:rPr>
              <a:t>Motivation</a:t>
            </a:r>
          </a:p>
        </p:txBody>
      </p:sp>
      <p:sp>
        <p:nvSpPr>
          <p:cNvPr id="214" name="Shape 214"/>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r>
              <a:rPr lang="en-US"/>
              <a:t>Performance Chart:</a:t>
            </a:r>
          </a:p>
        </p:txBody>
      </p:sp>
      <p:pic>
        <p:nvPicPr>
          <p:cNvPr id="215" name="Shape 215"/>
          <p:cNvPicPr preferRelativeResize="0"/>
          <p:nvPr/>
        </p:nvPicPr>
        <p:blipFill>
          <a:blip r:embed="rId3">
            <a:alphaModFix/>
          </a:blip>
          <a:stretch>
            <a:fillRect/>
          </a:stretch>
        </p:blipFill>
        <p:spPr>
          <a:xfrm>
            <a:off x="0" y="2274691"/>
            <a:ext cx="9143998" cy="45833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6600" dirty="0">
                <a:solidFill>
                  <a:schemeClr val="lt1"/>
                </a:solidFill>
                <a:latin typeface="Nanum Brush Script" charset="-127"/>
                <a:ea typeface="Nanum Brush Script" charset="-127"/>
                <a:cs typeface="Nanum Brush Script" charset="-127"/>
              </a:rPr>
              <a:t>Motivation</a:t>
            </a:r>
          </a:p>
        </p:txBody>
      </p:sp>
      <p:sp>
        <p:nvSpPr>
          <p:cNvPr id="222" name="Shape 222"/>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r>
              <a:rPr lang="en-US" sz="4400" dirty="0">
                <a:latin typeface="Nanum Brush Script" charset="-127"/>
                <a:ea typeface="Nanum Brush Script" charset="-127"/>
                <a:cs typeface="Nanum Brush Script" charset="-127"/>
              </a:rPr>
              <a:t>Comparing Chart: </a:t>
            </a:r>
          </a:p>
        </p:txBody>
      </p:sp>
      <p:pic>
        <p:nvPicPr>
          <p:cNvPr id="223" name="Shape 223"/>
          <p:cNvPicPr preferRelativeResize="0"/>
          <p:nvPr/>
        </p:nvPicPr>
        <p:blipFill>
          <a:blip r:embed="rId3">
            <a:alphaModFix/>
          </a:blip>
          <a:stretch>
            <a:fillRect/>
          </a:stretch>
        </p:blipFill>
        <p:spPr>
          <a:xfrm>
            <a:off x="1910228" y="2437625"/>
            <a:ext cx="5323550" cy="4279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6600" dirty="0">
                <a:solidFill>
                  <a:schemeClr val="lt1"/>
                </a:solidFill>
                <a:latin typeface="Nanum Brush Script" charset="-127"/>
                <a:ea typeface="Nanum Brush Script" charset="-127"/>
                <a:cs typeface="Nanum Brush Script" charset="-127"/>
              </a:rPr>
              <a:t>Motivation</a:t>
            </a:r>
          </a:p>
        </p:txBody>
      </p:sp>
      <p:sp>
        <p:nvSpPr>
          <p:cNvPr id="230" name="Shape 230"/>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r>
              <a:rPr lang="en-US" sz="4800" dirty="0">
                <a:latin typeface="Nanum Brush Script" charset="-127"/>
                <a:ea typeface="Nanum Brush Script" charset="-127"/>
                <a:cs typeface="Nanum Brush Script" charset="-127"/>
              </a:rPr>
              <a:t>Friends step rank:</a:t>
            </a:r>
          </a:p>
        </p:txBody>
      </p:sp>
      <p:pic>
        <p:nvPicPr>
          <p:cNvPr id="231" name="Shape 231"/>
          <p:cNvPicPr preferRelativeResize="0"/>
          <p:nvPr/>
        </p:nvPicPr>
        <p:blipFill>
          <a:blip r:embed="rId3">
            <a:alphaModFix/>
          </a:blip>
          <a:stretch>
            <a:fillRect/>
          </a:stretch>
        </p:blipFill>
        <p:spPr>
          <a:xfrm>
            <a:off x="0" y="3148310"/>
            <a:ext cx="9144002" cy="24131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endParaRPr sz="4400" b="0" i="0" u="none" strike="noStrike" cap="none">
              <a:solidFill>
                <a:schemeClr val="dk2"/>
              </a:solidFill>
              <a:latin typeface="Arial"/>
              <a:ea typeface="Arial"/>
              <a:cs typeface="Arial"/>
              <a:sym typeface="Arial"/>
            </a:endParaRPr>
          </a:p>
        </p:txBody>
      </p:sp>
      <p:sp>
        <p:nvSpPr>
          <p:cNvPr id="2" name="Text Placeholder 1"/>
          <p:cNvSpPr>
            <a:spLocks noGrp="1"/>
          </p:cNvSpPr>
          <p:nvPr>
            <p:ph type="body" idx="1"/>
          </p:nvPr>
        </p:nvSpPr>
        <p:spPr/>
        <p:txBody>
          <a:bodyPr/>
          <a:lstStyle/>
          <a:p>
            <a:endParaRPr lang="en-US" dirty="0"/>
          </a:p>
        </p:txBody>
      </p:sp>
      <p:pic>
        <p:nvPicPr>
          <p:cNvPr id="3" name="087pm_iy0Dog_bet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37154"/>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endParaRPr/>
          </a:p>
        </p:txBody>
      </p:sp>
      <p:sp>
        <p:nvSpPr>
          <p:cNvPr id="238" name="Shape 238"/>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r>
              <a:rPr lang="en-US" sz="4800" dirty="0">
                <a:latin typeface="Nanum Brush Script" charset="-127"/>
                <a:ea typeface="Nanum Brush Script" charset="-127"/>
                <a:cs typeface="Nanum Brush Script" charset="-127"/>
              </a:rPr>
              <a:t>What do you see from this email?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endParaRPr/>
          </a:p>
        </p:txBody>
      </p:sp>
      <p:sp>
        <p:nvSpPr>
          <p:cNvPr id="245" name="Shape 245"/>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endParaRPr/>
          </a:p>
        </p:txBody>
      </p:sp>
      <p:pic>
        <p:nvPicPr>
          <p:cNvPr id="246" name="Shape 246"/>
          <p:cNvPicPr preferRelativeResize="0"/>
          <p:nvPr/>
        </p:nvPicPr>
        <p:blipFill>
          <a:blip r:embed="rId3">
            <a:alphaModFix/>
          </a:blip>
          <a:stretch>
            <a:fillRect/>
          </a:stretch>
        </p:blipFill>
        <p:spPr>
          <a:xfrm>
            <a:off x="0" y="0"/>
            <a:ext cx="9144000" cy="6857998"/>
          </a:xfrm>
          <a:prstGeom prst="rect">
            <a:avLst/>
          </a:prstGeom>
          <a:noFill/>
          <a:ln>
            <a:noFill/>
          </a:ln>
        </p:spPr>
      </p:pic>
      <p:pic>
        <p:nvPicPr>
          <p:cNvPr id="247" name="Shape 247"/>
          <p:cNvPicPr preferRelativeResize="0"/>
          <p:nvPr/>
        </p:nvPicPr>
        <p:blipFill>
          <a:blip r:embed="rId4">
            <a:alphaModFix/>
          </a:blip>
          <a:stretch>
            <a:fillRect/>
          </a:stretch>
        </p:blipFill>
        <p:spPr>
          <a:xfrm>
            <a:off x="0" y="-10"/>
            <a:ext cx="9144000" cy="18459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endParaRPr/>
          </a:p>
        </p:txBody>
      </p:sp>
      <p:sp>
        <p:nvSpPr>
          <p:cNvPr id="254" name="Shape 254"/>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rtl="0">
              <a:spcBef>
                <a:spcPts val="0"/>
              </a:spcBef>
              <a:buNone/>
            </a:pPr>
            <a:endParaRPr/>
          </a:p>
        </p:txBody>
      </p:sp>
      <p:pic>
        <p:nvPicPr>
          <p:cNvPr id="255" name="Shape 255"/>
          <p:cNvPicPr preferRelativeResize="0"/>
          <p:nvPr/>
        </p:nvPicPr>
        <p:blipFill>
          <a:blip r:embed="rId3">
            <a:alphaModFix/>
          </a:blip>
          <a:stretch>
            <a:fillRect/>
          </a:stretch>
        </p:blipFill>
        <p:spPr>
          <a:xfrm>
            <a:off x="0" y="0"/>
            <a:ext cx="9144000" cy="6857998"/>
          </a:xfrm>
          <a:prstGeom prst="rect">
            <a:avLst/>
          </a:prstGeom>
          <a:noFill/>
          <a:ln w="9525" cap="flat" cmpd="sng">
            <a:solidFill>
              <a:srgbClr val="FF0000"/>
            </a:solidFill>
            <a:prstDash val="solid"/>
            <a:round/>
            <a:headEnd type="none" w="med" len="med"/>
            <a:tailEnd type="none" w="med" len="med"/>
          </a:ln>
        </p:spPr>
      </p:pic>
      <p:pic>
        <p:nvPicPr>
          <p:cNvPr id="256" name="Shape 256"/>
          <p:cNvPicPr preferRelativeResize="0"/>
          <p:nvPr/>
        </p:nvPicPr>
        <p:blipFill>
          <a:blip r:embed="rId4">
            <a:alphaModFix/>
          </a:blip>
          <a:stretch>
            <a:fillRect/>
          </a:stretch>
        </p:blipFill>
        <p:spPr>
          <a:xfrm>
            <a:off x="0" y="-10"/>
            <a:ext cx="9144000" cy="1845971"/>
          </a:xfrm>
          <a:prstGeom prst="rect">
            <a:avLst/>
          </a:prstGeom>
          <a:noFill/>
          <a:ln>
            <a:noFill/>
          </a:ln>
        </p:spPr>
      </p:pic>
      <p:sp>
        <p:nvSpPr>
          <p:cNvPr id="257" name="Shape 257"/>
          <p:cNvSpPr/>
          <p:nvPr/>
        </p:nvSpPr>
        <p:spPr>
          <a:xfrm>
            <a:off x="3859954" y="4126802"/>
            <a:ext cx="1565275" cy="671400"/>
          </a:xfrm>
          <a:custGeom>
            <a:avLst/>
            <a:gdLst/>
            <a:ahLst/>
            <a:cxnLst/>
            <a:rect l="0" t="0" r="0" b="0"/>
            <a:pathLst>
              <a:path w="62611" h="26856" extrusionOk="0">
                <a:moveTo>
                  <a:pt x="34119" y="3403"/>
                </a:moveTo>
                <a:cubicBezTo>
                  <a:pt x="24346" y="1147"/>
                  <a:pt x="13162" y="-2052"/>
                  <a:pt x="4056" y="2150"/>
                </a:cubicBezTo>
                <a:cubicBezTo>
                  <a:pt x="-36" y="4038"/>
                  <a:pt x="-808" y="11142"/>
                  <a:pt x="925" y="15303"/>
                </a:cubicBezTo>
                <a:cubicBezTo>
                  <a:pt x="7101" y="30130"/>
                  <a:pt x="33285" y="27897"/>
                  <a:pt x="48524" y="22818"/>
                </a:cubicBezTo>
                <a:cubicBezTo>
                  <a:pt x="53160" y="21272"/>
                  <a:pt x="61343" y="22600"/>
                  <a:pt x="62302" y="17808"/>
                </a:cubicBezTo>
                <a:cubicBezTo>
                  <a:pt x="63539" y="11618"/>
                  <a:pt x="57300" y="4972"/>
                  <a:pt x="51655" y="2150"/>
                </a:cubicBezTo>
                <a:cubicBezTo>
                  <a:pt x="43487" y="-1933"/>
                  <a:pt x="31180" y="704"/>
                  <a:pt x="24724" y="7161"/>
                </a:cubicBezTo>
              </a:path>
            </a:pathLst>
          </a:custGeom>
          <a:noFill/>
          <a:ln w="28575" cap="flat" cmpd="sng">
            <a:solidFill>
              <a:srgbClr val="FF0000"/>
            </a:solidFill>
            <a:prstDash val="solid"/>
            <a:round/>
            <a:headEnd type="none" w="lg" len="lg"/>
            <a:tailEnd type="none" w="lg" len="lg"/>
          </a:ln>
        </p:spPr>
      </p:sp>
      <p:sp>
        <p:nvSpPr>
          <p:cNvPr id="258" name="Shape 258"/>
          <p:cNvSpPr txBox="1"/>
          <p:nvPr/>
        </p:nvSpPr>
        <p:spPr>
          <a:xfrm>
            <a:off x="5668025" y="3936450"/>
            <a:ext cx="9018600" cy="1052100"/>
          </a:xfrm>
          <a:prstGeom prst="rect">
            <a:avLst/>
          </a:prstGeom>
          <a:noFill/>
          <a:ln>
            <a:noFill/>
          </a:ln>
        </p:spPr>
        <p:txBody>
          <a:bodyPr lIns="91425" tIns="91425" rIns="91425" bIns="91425" anchor="t" anchorCtr="0">
            <a:noAutofit/>
          </a:bodyPr>
          <a:lstStyle/>
          <a:p>
            <a:pPr lvl="0">
              <a:spcBef>
                <a:spcPts val="0"/>
              </a:spcBef>
              <a:buNone/>
            </a:pPr>
            <a:r>
              <a:rPr lang="en-US" sz="3000">
                <a:solidFill>
                  <a:srgbClr val="FF0000"/>
                </a:solidFill>
              </a:rPr>
              <a:t>Unsubscribe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6600" dirty="0">
                <a:solidFill>
                  <a:schemeClr val="lt1"/>
                </a:solidFill>
                <a:latin typeface="Nanum Brush Script" charset="-127"/>
                <a:ea typeface="Nanum Brush Script" charset="-127"/>
                <a:cs typeface="Nanum Brush Script" charset="-127"/>
              </a:rPr>
              <a:t>Goals of </a:t>
            </a:r>
            <a:r>
              <a:rPr lang="en-US" sz="6600" dirty="0" err="1">
                <a:solidFill>
                  <a:schemeClr val="lt1"/>
                </a:solidFill>
                <a:latin typeface="Nanum Brush Script" charset="-127"/>
                <a:ea typeface="Nanum Brush Script" charset="-127"/>
                <a:cs typeface="Nanum Brush Script" charset="-127"/>
              </a:rPr>
              <a:t>HealthOn</a:t>
            </a:r>
            <a:endParaRPr lang="en-US" sz="6600" dirty="0">
              <a:solidFill>
                <a:schemeClr val="lt1"/>
              </a:solidFill>
              <a:latin typeface="Nanum Brush Script" charset="-127"/>
              <a:ea typeface="Nanum Brush Script" charset="-127"/>
              <a:cs typeface="Nanum Brush Script" charset="-127"/>
            </a:endParaRPr>
          </a:p>
        </p:txBody>
      </p:sp>
      <p:sp>
        <p:nvSpPr>
          <p:cNvPr id="265" name="Shape 265"/>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rtl="0">
              <a:spcBef>
                <a:spcPts val="0"/>
              </a:spcBef>
              <a:buNone/>
            </a:pPr>
            <a:r>
              <a:rPr lang="en-US" sz="4800" dirty="0">
                <a:latin typeface="Nanum Brush Script" charset="-127"/>
                <a:ea typeface="Nanum Brush Script" charset="-127"/>
                <a:cs typeface="Nanum Brush Script" charset="-127"/>
              </a:rPr>
              <a:t>Easy to access</a:t>
            </a:r>
          </a:p>
          <a:p>
            <a:pPr lvl="0">
              <a:spcBef>
                <a:spcPts val="0"/>
              </a:spcBef>
              <a:buNone/>
            </a:pPr>
            <a:r>
              <a:rPr lang="en-US" sz="4800" dirty="0">
                <a:latin typeface="Nanum Brush Script" charset="-127"/>
                <a:ea typeface="Nanum Brush Script" charset="-127"/>
                <a:cs typeface="Nanum Brush Script" charset="-127"/>
              </a:rPr>
              <a:t>Motivation</a:t>
            </a:r>
          </a:p>
          <a:p>
            <a:pPr lvl="0" rtl="0">
              <a:spcBef>
                <a:spcPts val="0"/>
              </a:spcBef>
              <a:buNone/>
            </a:pPr>
            <a:r>
              <a:rPr lang="en-US" sz="4800" u="sng" dirty="0">
                <a:latin typeface="Nanum Brush Script" charset="-127"/>
                <a:ea typeface="Nanum Brush Script" charset="-127"/>
                <a:cs typeface="Nanum Brush Script" charset="-127"/>
              </a:rPr>
              <a:t>Reminder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lgn="l" rtl="0">
              <a:spcBef>
                <a:spcPts val="0"/>
              </a:spcBef>
              <a:buNone/>
            </a:pPr>
            <a:r>
              <a:rPr lang="en-US" sz="6600" dirty="0">
                <a:solidFill>
                  <a:srgbClr val="FFFFFF"/>
                </a:solidFill>
                <a:latin typeface="Nanum Brush Script" charset="-127"/>
                <a:ea typeface="Nanum Brush Script" charset="-127"/>
                <a:cs typeface="Nanum Brush Script" charset="-127"/>
              </a:rPr>
              <a:t>Supervise user step</a:t>
            </a:r>
          </a:p>
        </p:txBody>
      </p:sp>
      <p:sp>
        <p:nvSpPr>
          <p:cNvPr id="272" name="Shape 272"/>
          <p:cNvSpPr txBox="1">
            <a:spLocks noGrp="1"/>
          </p:cNvSpPr>
          <p:nvPr>
            <p:ph type="body" idx="1"/>
          </p:nvPr>
        </p:nvSpPr>
        <p:spPr>
          <a:xfrm>
            <a:off x="457200" y="1600200"/>
            <a:ext cx="8229600" cy="1755300"/>
          </a:xfrm>
          <a:prstGeom prst="rect">
            <a:avLst/>
          </a:prstGeom>
        </p:spPr>
        <p:txBody>
          <a:bodyPr lIns="91425" tIns="91425" rIns="91425" bIns="91425" anchor="t" anchorCtr="0">
            <a:noAutofit/>
          </a:bodyPr>
          <a:lstStyle/>
          <a:p>
            <a:pPr lvl="0" rtl="0">
              <a:spcBef>
                <a:spcPts val="0"/>
              </a:spcBef>
              <a:buNone/>
            </a:pPr>
            <a:r>
              <a:rPr lang="en-US" sz="3600" dirty="0">
                <a:latin typeface="Nanum Brush Script" charset="-127"/>
                <a:ea typeface="Nanum Brush Script" charset="-127"/>
                <a:cs typeface="Nanum Brush Script" charset="-127"/>
              </a:rPr>
              <a:t>If the user’s steps is less than the </a:t>
            </a:r>
            <a:r>
              <a:rPr lang="en-US" sz="3600" dirty="0" err="1">
                <a:latin typeface="Nanum Brush Script" charset="-127"/>
                <a:ea typeface="Nanum Brush Script" charset="-127"/>
                <a:cs typeface="Nanum Brush Script" charset="-127"/>
              </a:rPr>
              <a:t>averager</a:t>
            </a:r>
            <a:r>
              <a:rPr lang="en-US" sz="3600" dirty="0">
                <a:latin typeface="Nanum Brush Script" charset="-127"/>
                <a:ea typeface="Nanum Brush Script" charset="-127"/>
                <a:cs typeface="Nanum Brush Script" charset="-127"/>
              </a:rPr>
              <a:t> steps, we will send an email to user to encourage him doing more exercise.</a:t>
            </a:r>
          </a:p>
        </p:txBody>
      </p:sp>
      <p:pic>
        <p:nvPicPr>
          <p:cNvPr id="273" name="Shape 273"/>
          <p:cNvPicPr preferRelativeResize="0"/>
          <p:nvPr/>
        </p:nvPicPr>
        <p:blipFill>
          <a:blip r:embed="rId3">
            <a:alphaModFix/>
          </a:blip>
          <a:stretch>
            <a:fillRect/>
          </a:stretch>
        </p:blipFill>
        <p:spPr>
          <a:xfrm>
            <a:off x="863500" y="3228975"/>
            <a:ext cx="7175676" cy="35494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title"/>
          </p:nvPr>
        </p:nvSpPr>
        <p:spPr>
          <a:xfrm>
            <a:off x="722312" y="4406900"/>
            <a:ext cx="7772400" cy="1362000"/>
          </a:xfrm>
          <a:prstGeom prst="rect">
            <a:avLst/>
          </a:prstGeom>
        </p:spPr>
        <p:txBody>
          <a:bodyPr lIns="91425" tIns="91425" rIns="91425" bIns="91425" anchor="t" anchorCtr="0">
            <a:noAutofit/>
          </a:bodyPr>
          <a:lstStyle/>
          <a:p>
            <a:pPr lvl="0">
              <a:spcBef>
                <a:spcPts val="0"/>
              </a:spcBef>
              <a:buNone/>
            </a:pPr>
            <a:r>
              <a:rPr lang="en-US" sz="5400" dirty="0">
                <a:latin typeface="Nanum Brush Script" charset="-127"/>
                <a:ea typeface="Nanum Brush Script" charset="-127"/>
                <a:cs typeface="Nanum Brush Script" charset="-127"/>
              </a:rPr>
              <a:t>Analyst</a:t>
            </a:r>
          </a:p>
        </p:txBody>
      </p:sp>
      <p:sp>
        <p:nvSpPr>
          <p:cNvPr id="280" name="Shape 280"/>
          <p:cNvSpPr txBox="1">
            <a:spLocks noGrp="1"/>
          </p:cNvSpPr>
          <p:nvPr>
            <p:ph type="body" idx="1"/>
          </p:nvPr>
        </p:nvSpPr>
        <p:spPr>
          <a:xfrm>
            <a:off x="722312" y="2906713"/>
            <a:ext cx="7772400" cy="1500300"/>
          </a:xfrm>
          <a:prstGeom prst="rect">
            <a:avLst/>
          </a:prstGeom>
        </p:spPr>
        <p:txBody>
          <a:bodyPr lIns="91425" tIns="91425" rIns="91425" bIns="91425" anchor="b"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8000" b="0" i="0" u="none" strike="noStrike" cap="none" dirty="0">
                <a:solidFill>
                  <a:schemeClr val="lt1"/>
                </a:solidFill>
                <a:latin typeface="Nanum Brush Script" charset="-127"/>
                <a:ea typeface="Nanum Brush Script" charset="-127"/>
                <a:cs typeface="Nanum Brush Script" charset="-127"/>
                <a:sym typeface="Arial"/>
              </a:rPr>
              <a:t>Analysis</a:t>
            </a:r>
          </a:p>
        </p:txBody>
      </p:sp>
      <p:sp>
        <p:nvSpPr>
          <p:cNvPr id="286" name="Shape 286"/>
          <p:cNvSpPr txBox="1">
            <a:spLocks noGrp="1"/>
          </p:cNvSpPr>
          <p:nvPr>
            <p:ph type="body" idx="1"/>
          </p:nvPr>
        </p:nvSpPr>
        <p:spPr>
          <a:xfrm>
            <a:off x="457200" y="1489075"/>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None/>
            </a:pPr>
            <a:endParaRPr sz="3200">
              <a:solidFill>
                <a:schemeClr val="dk1"/>
              </a:solidFill>
              <a:latin typeface="Arial"/>
              <a:ea typeface="Arial"/>
              <a:cs typeface="Arial"/>
              <a:sym typeface="Arial"/>
            </a:endParaRPr>
          </a:p>
        </p:txBody>
      </p:sp>
      <p:pic>
        <p:nvPicPr>
          <p:cNvPr id="287" name="Shape 287"/>
          <p:cNvPicPr preferRelativeResize="0"/>
          <p:nvPr/>
        </p:nvPicPr>
        <p:blipFill rotWithShape="1">
          <a:blip r:embed="rId3">
            <a:alphaModFix/>
          </a:blip>
          <a:srcRect/>
          <a:stretch/>
        </p:blipFill>
        <p:spPr>
          <a:xfrm>
            <a:off x="608012" y="1844675"/>
            <a:ext cx="7989887" cy="457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8000" b="0" i="0" u="none" strike="noStrike" cap="none" dirty="0">
                <a:solidFill>
                  <a:schemeClr val="lt1"/>
                </a:solidFill>
                <a:latin typeface="Nanum Brush Script" charset="-127"/>
                <a:ea typeface="Nanum Brush Script" charset="-127"/>
                <a:cs typeface="Nanum Brush Script" charset="-127"/>
                <a:sym typeface="Arial"/>
              </a:rPr>
              <a:t>Forecast Algorithm</a:t>
            </a:r>
          </a:p>
        </p:txBody>
      </p:sp>
      <p:sp>
        <p:nvSpPr>
          <p:cNvPr id="293" name="Shape 293"/>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latin typeface="Nanum Brush Script" charset="-127"/>
                <a:ea typeface="Nanum Brush Script" charset="-127"/>
                <a:cs typeface="Nanum Brush Script" charset="-127"/>
              </a:rPr>
              <a:t>SVM - Regression</a:t>
            </a:r>
          </a:p>
          <a:p>
            <a:pPr marL="0" marR="0" lvl="0" indent="0" algn="l" rtl="0">
              <a:lnSpc>
                <a:spcPct val="100000"/>
              </a:lnSpc>
              <a:spcBef>
                <a:spcPts val="0"/>
              </a:spcBef>
              <a:spcAft>
                <a:spcPts val="0"/>
              </a:spcAft>
              <a:buNone/>
            </a:pPr>
            <a:endParaRPr sz="4000" dirty="0">
              <a:latin typeface="Nanum Brush Script" charset="-127"/>
              <a:ea typeface="Nanum Brush Script" charset="-127"/>
              <a:cs typeface="Nanum Brush Script" charset="-127"/>
            </a:endParaRPr>
          </a:p>
          <a:p>
            <a:pPr marL="342900" marR="0" lvl="0" indent="-342900" algn="l" rtl="0">
              <a:lnSpc>
                <a:spcPct val="100000"/>
              </a:lnSpc>
              <a:spcBef>
                <a:spcPts val="0"/>
              </a:spcBef>
              <a:spcAft>
                <a:spcPts val="0"/>
              </a:spcAft>
              <a:buClr>
                <a:schemeClr val="dk1"/>
              </a:buClr>
              <a:buSzPct val="100000"/>
              <a:buFont typeface="Arial"/>
              <a:buChar char="•"/>
            </a:pPr>
            <a:r>
              <a:rPr lang="en-US" sz="4000" dirty="0">
                <a:latin typeface="Nanum Brush Script" charset="-127"/>
                <a:ea typeface="Nanum Brush Script" charset="-127"/>
                <a:cs typeface="Nanum Brush Script" charset="-127"/>
              </a:rPr>
              <a:t>Taking national average into consideration</a:t>
            </a:r>
          </a:p>
          <a:p>
            <a:pPr marR="0" lvl="1" algn="l" rtl="0">
              <a:lnSpc>
                <a:spcPct val="100000"/>
              </a:lnSpc>
              <a:spcBef>
                <a:spcPts val="0"/>
              </a:spcBef>
              <a:spcAft>
                <a:spcPts val="0"/>
              </a:spcAft>
            </a:pPr>
            <a:r>
              <a:rPr lang="en-US" sz="3600" dirty="0">
                <a:latin typeface="Nanum Brush Script" charset="-127"/>
                <a:ea typeface="Nanum Brush Script" charset="-127"/>
                <a:cs typeface="Nanum Brush Script" charset="-127"/>
              </a:rPr>
              <a:t>State average and National average</a:t>
            </a:r>
          </a:p>
          <a:p>
            <a:pPr marR="0" lvl="2" algn="l" rtl="0">
              <a:lnSpc>
                <a:spcPct val="100000"/>
              </a:lnSpc>
              <a:spcBef>
                <a:spcPts val="0"/>
              </a:spcBef>
              <a:spcAft>
                <a:spcPts val="0"/>
              </a:spcAft>
            </a:pPr>
            <a:r>
              <a:rPr lang="en-US" sz="3200" dirty="0">
                <a:latin typeface="Nanum Brush Script" charset="-127"/>
                <a:ea typeface="Nanum Brush Script" charset="-127"/>
                <a:cs typeface="Nanum Brush Script" charset="-127"/>
              </a:rPr>
              <a:t>Highly likely it keeps less in the future</a:t>
            </a:r>
          </a:p>
          <a:p>
            <a:pPr marR="0" lvl="2" algn="l" rtl="0">
              <a:lnSpc>
                <a:spcPct val="100000"/>
              </a:lnSpc>
              <a:spcBef>
                <a:spcPts val="0"/>
              </a:spcBef>
              <a:spcAft>
                <a:spcPts val="0"/>
              </a:spcAft>
            </a:pPr>
            <a:r>
              <a:rPr lang="en-US" sz="3200" dirty="0">
                <a:latin typeface="Nanum Brush Script" charset="-127"/>
                <a:ea typeface="Nanum Brush Script" charset="-127"/>
                <a:cs typeface="Nanum Brush Script" charset="-127"/>
              </a:rPr>
              <a:t>Adjust up to 10% depending on the difference between state average and national average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8000" b="0" i="0" u="none" strike="noStrike" cap="none" dirty="0">
                <a:solidFill>
                  <a:schemeClr val="lt1"/>
                </a:solidFill>
                <a:latin typeface="Nanum Brush Script" charset="-127"/>
                <a:ea typeface="Nanum Brush Script" charset="-127"/>
                <a:cs typeface="Nanum Brush Script" charset="-127"/>
                <a:sym typeface="Arial"/>
              </a:rPr>
              <a:t>Forecast Algorithm</a:t>
            </a:r>
          </a:p>
        </p:txBody>
      </p:sp>
      <p:sp>
        <p:nvSpPr>
          <p:cNvPr id="299" name="Shape 299"/>
          <p:cNvSpPr txBox="1">
            <a:spLocks noGrp="1"/>
          </p:cNvSpPr>
          <p:nvPr>
            <p:ph type="body" idx="1"/>
          </p:nvPr>
        </p:nvSpPr>
        <p:spPr>
          <a:xfrm>
            <a:off x="457200" y="1600200"/>
            <a:ext cx="8229600" cy="4525961"/>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a:t>Accurate</a:t>
            </a: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ctr" rtl="0">
              <a:lnSpc>
                <a:spcPct val="100000"/>
              </a:lnSpc>
              <a:spcBef>
                <a:spcPts val="0"/>
              </a:spcBef>
              <a:spcAft>
                <a:spcPts val="0"/>
              </a:spcAft>
              <a:buNone/>
            </a:pPr>
            <a:r>
              <a:rPr lang="en-US"/>
              <a:t>Original</a:t>
            </a:r>
          </a:p>
        </p:txBody>
      </p:sp>
      <p:pic>
        <p:nvPicPr>
          <p:cNvPr id="300" name="Shape 300"/>
          <p:cNvPicPr preferRelativeResize="0"/>
          <p:nvPr/>
        </p:nvPicPr>
        <p:blipFill>
          <a:blip r:embed="rId3">
            <a:alphaModFix/>
          </a:blip>
          <a:stretch>
            <a:fillRect/>
          </a:stretch>
        </p:blipFill>
        <p:spPr>
          <a:xfrm>
            <a:off x="0" y="2312817"/>
            <a:ext cx="9144001" cy="26023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7200" b="0" i="0" u="none" strike="noStrike" cap="none" dirty="0">
                <a:solidFill>
                  <a:schemeClr val="lt1"/>
                </a:solidFill>
                <a:latin typeface="Nanum Brush Script" charset="-127"/>
                <a:ea typeface="Nanum Brush Script" charset="-127"/>
                <a:cs typeface="Nanum Brush Script" charset="-127"/>
                <a:sym typeface="Arial"/>
              </a:rPr>
              <a:t>Forecast Algorithm</a:t>
            </a:r>
          </a:p>
        </p:txBody>
      </p:sp>
      <p:sp>
        <p:nvSpPr>
          <p:cNvPr id="306" name="Shape 306"/>
          <p:cNvSpPr txBox="1">
            <a:spLocks noGrp="1"/>
          </p:cNvSpPr>
          <p:nvPr>
            <p:ph type="body" idx="1"/>
          </p:nvPr>
        </p:nvSpPr>
        <p:spPr>
          <a:xfrm>
            <a:off x="457200" y="1209400"/>
            <a:ext cx="8229600" cy="49170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a:t>Predicted:</a:t>
            </a: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a:p>
        </p:txBody>
      </p:sp>
      <p:pic>
        <p:nvPicPr>
          <p:cNvPr id="307" name="Shape 307"/>
          <p:cNvPicPr preferRelativeResize="0"/>
          <p:nvPr/>
        </p:nvPicPr>
        <p:blipFill>
          <a:blip r:embed="rId3">
            <a:alphaModFix/>
          </a:blip>
          <a:stretch>
            <a:fillRect/>
          </a:stretch>
        </p:blipFill>
        <p:spPr>
          <a:xfrm>
            <a:off x="0" y="1649649"/>
            <a:ext cx="9143999" cy="2398249"/>
          </a:xfrm>
          <a:prstGeom prst="rect">
            <a:avLst/>
          </a:prstGeom>
          <a:noFill/>
          <a:ln>
            <a:noFill/>
          </a:ln>
        </p:spPr>
      </p:pic>
      <p:pic>
        <p:nvPicPr>
          <p:cNvPr id="308" name="Shape 308"/>
          <p:cNvPicPr preferRelativeResize="0"/>
          <p:nvPr/>
        </p:nvPicPr>
        <p:blipFill>
          <a:blip r:embed="rId4">
            <a:alphaModFix/>
          </a:blip>
          <a:stretch>
            <a:fillRect/>
          </a:stretch>
        </p:blipFill>
        <p:spPr>
          <a:xfrm>
            <a:off x="0" y="4459750"/>
            <a:ext cx="9143998" cy="2398250"/>
          </a:xfrm>
          <a:prstGeom prst="rect">
            <a:avLst/>
          </a:prstGeom>
          <a:noFill/>
          <a:ln>
            <a:noFill/>
          </a:ln>
        </p:spPr>
      </p:pic>
      <p:sp>
        <p:nvSpPr>
          <p:cNvPr id="309" name="Shape 309"/>
          <p:cNvSpPr txBox="1"/>
          <p:nvPr/>
        </p:nvSpPr>
        <p:spPr>
          <a:xfrm>
            <a:off x="762000" y="3895500"/>
            <a:ext cx="8195400" cy="956100"/>
          </a:xfrm>
          <a:prstGeom prst="rect">
            <a:avLst/>
          </a:prstGeom>
          <a:noFill/>
          <a:ln>
            <a:noFill/>
          </a:ln>
        </p:spPr>
        <p:txBody>
          <a:bodyPr lIns="91425" tIns="91425" rIns="91425" bIns="91425" anchor="t" anchorCtr="0">
            <a:noAutofit/>
          </a:bodyPr>
          <a:lstStyle/>
          <a:p>
            <a:pPr lvl="0" rtl="0">
              <a:spcBef>
                <a:spcPts val="0"/>
              </a:spcBef>
              <a:buClr>
                <a:schemeClr val="dk1"/>
              </a:buClr>
              <a:buSzPct val="34375"/>
              <a:buFont typeface="Arial"/>
              <a:buNone/>
            </a:pPr>
            <a:r>
              <a:rPr lang="en-US" sz="3200">
                <a:solidFill>
                  <a:schemeClr val="dk1"/>
                </a:solidFill>
              </a:rPr>
              <a:t>Actual:</a:t>
            </a:r>
          </a:p>
        </p:txBody>
      </p:sp>
      <p:sp>
        <p:nvSpPr>
          <p:cNvPr id="310" name="Shape 310"/>
          <p:cNvSpPr/>
          <p:nvPr/>
        </p:nvSpPr>
        <p:spPr>
          <a:xfrm>
            <a:off x="7465647" y="2209803"/>
            <a:ext cx="1426525" cy="975300"/>
          </a:xfrm>
          <a:custGeom>
            <a:avLst/>
            <a:gdLst/>
            <a:ahLst/>
            <a:cxnLst/>
            <a:rect l="0" t="0" r="0" b="0"/>
            <a:pathLst>
              <a:path w="57061" h="39012" extrusionOk="0">
                <a:moveTo>
                  <a:pt x="30330" y="961"/>
                </a:moveTo>
                <a:cubicBezTo>
                  <a:pt x="21431" y="-309"/>
                  <a:pt x="10771" y="-1017"/>
                  <a:pt x="3581" y="4376"/>
                </a:cubicBezTo>
                <a:cubicBezTo>
                  <a:pt x="-1598" y="8261"/>
                  <a:pt x="-172" y="17582"/>
                  <a:pt x="1874" y="23726"/>
                </a:cubicBezTo>
                <a:cubicBezTo>
                  <a:pt x="2979" y="27044"/>
                  <a:pt x="6804" y="28820"/>
                  <a:pt x="9842" y="30556"/>
                </a:cubicBezTo>
                <a:cubicBezTo>
                  <a:pt x="13499" y="32645"/>
                  <a:pt x="15999" y="36932"/>
                  <a:pt x="20086" y="37955"/>
                </a:cubicBezTo>
                <a:cubicBezTo>
                  <a:pt x="27449" y="39797"/>
                  <a:pt x="35407" y="38874"/>
                  <a:pt x="42851" y="37385"/>
                </a:cubicBezTo>
                <a:cubicBezTo>
                  <a:pt x="45332" y="36888"/>
                  <a:pt x="48460" y="37467"/>
                  <a:pt x="50250" y="35678"/>
                </a:cubicBezTo>
                <a:cubicBezTo>
                  <a:pt x="54160" y="31767"/>
                  <a:pt x="58369" y="25520"/>
                  <a:pt x="56510" y="20312"/>
                </a:cubicBezTo>
                <a:cubicBezTo>
                  <a:pt x="53112" y="10795"/>
                  <a:pt x="43280" y="961"/>
                  <a:pt x="33176" y="961"/>
                </a:cubicBezTo>
                <a:cubicBezTo>
                  <a:pt x="31279" y="961"/>
                  <a:pt x="28826" y="-380"/>
                  <a:pt x="27485" y="961"/>
                </a:cubicBezTo>
              </a:path>
            </a:pathLst>
          </a:custGeom>
          <a:noFill/>
          <a:ln w="28575" cap="flat" cmpd="sng">
            <a:solidFill>
              <a:srgbClr val="FF0000"/>
            </a:solidFill>
            <a:prstDash val="solid"/>
            <a:round/>
            <a:headEnd type="none" w="lg" len="lg"/>
            <a:tailEnd type="none" w="lg" len="lg"/>
          </a:ln>
        </p:spPr>
      </p:sp>
      <p:sp>
        <p:nvSpPr>
          <p:cNvPr id="311" name="Shape 311"/>
          <p:cNvSpPr/>
          <p:nvPr/>
        </p:nvSpPr>
        <p:spPr>
          <a:xfrm>
            <a:off x="7333497" y="4923278"/>
            <a:ext cx="1426525" cy="975300"/>
          </a:xfrm>
          <a:custGeom>
            <a:avLst/>
            <a:gdLst/>
            <a:ahLst/>
            <a:cxnLst/>
            <a:rect l="0" t="0" r="0" b="0"/>
            <a:pathLst>
              <a:path w="57061" h="39012" extrusionOk="0">
                <a:moveTo>
                  <a:pt x="30330" y="961"/>
                </a:moveTo>
                <a:cubicBezTo>
                  <a:pt x="21431" y="-309"/>
                  <a:pt x="10771" y="-1017"/>
                  <a:pt x="3581" y="4376"/>
                </a:cubicBezTo>
                <a:cubicBezTo>
                  <a:pt x="-1598" y="8261"/>
                  <a:pt x="-172" y="17582"/>
                  <a:pt x="1874" y="23726"/>
                </a:cubicBezTo>
                <a:cubicBezTo>
                  <a:pt x="2979" y="27044"/>
                  <a:pt x="6804" y="28820"/>
                  <a:pt x="9842" y="30556"/>
                </a:cubicBezTo>
                <a:cubicBezTo>
                  <a:pt x="13499" y="32645"/>
                  <a:pt x="15999" y="36932"/>
                  <a:pt x="20086" y="37955"/>
                </a:cubicBezTo>
                <a:cubicBezTo>
                  <a:pt x="27449" y="39797"/>
                  <a:pt x="35407" y="38874"/>
                  <a:pt x="42851" y="37385"/>
                </a:cubicBezTo>
                <a:cubicBezTo>
                  <a:pt x="45332" y="36888"/>
                  <a:pt x="48460" y="37467"/>
                  <a:pt x="50250" y="35678"/>
                </a:cubicBezTo>
                <a:cubicBezTo>
                  <a:pt x="54160" y="31767"/>
                  <a:pt x="58369" y="25520"/>
                  <a:pt x="56510" y="20312"/>
                </a:cubicBezTo>
                <a:cubicBezTo>
                  <a:pt x="53112" y="10795"/>
                  <a:pt x="43280" y="961"/>
                  <a:pt x="33176" y="961"/>
                </a:cubicBezTo>
                <a:cubicBezTo>
                  <a:pt x="31279" y="961"/>
                  <a:pt x="28826" y="-380"/>
                  <a:pt x="27485" y="961"/>
                </a:cubicBezTo>
              </a:path>
            </a:pathLst>
          </a:custGeom>
          <a:noFill/>
          <a:ln w="28575" cap="flat" cmpd="sng">
            <a:solidFill>
              <a:srgbClr val="FF0000"/>
            </a:solidFill>
            <a:prstDash val="solid"/>
            <a:round/>
            <a:headEnd type="none" w="lg" len="lg"/>
            <a:tailEnd type="none" w="lg" len="lg"/>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0"/>
                                        </p:tgtEl>
                                        <p:attrNameLst>
                                          <p:attrName>style.visibility</p:attrName>
                                        </p:attrNameLst>
                                      </p:cBhvr>
                                      <p:to>
                                        <p:strVal val="visible"/>
                                      </p:to>
                                    </p:set>
                                    <p:animEffect transition="in" filter="fade">
                                      <p:cBhvr>
                                        <p:cTn id="12" dur="1000"/>
                                        <p:tgtEl>
                                          <p:spTgt spid="3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9"/>
                                        </p:tgtEl>
                                        <p:attrNameLst>
                                          <p:attrName>style.visibility</p:attrName>
                                        </p:attrNameLst>
                                      </p:cBhvr>
                                      <p:to>
                                        <p:strVal val="visible"/>
                                      </p:to>
                                    </p:set>
                                    <p:animEffect transition="in" filter="fade">
                                      <p:cBhvr>
                                        <p:cTn id="17" dur="1000"/>
                                        <p:tgtEl>
                                          <p:spTgt spid="309"/>
                                        </p:tgtEl>
                                      </p:cBhvr>
                                    </p:animEffect>
                                  </p:childTnLst>
                                </p:cTn>
                              </p:par>
                              <p:par>
                                <p:cTn id="18" presetID="10" presetClass="entr" presetSubtype="0" fill="hold" nodeType="withEffect">
                                  <p:stCondLst>
                                    <p:cond delay="0"/>
                                  </p:stCondLst>
                                  <p:childTnLst>
                                    <p:set>
                                      <p:cBhvr>
                                        <p:cTn id="19" dur="1" fill="hold">
                                          <p:stCondLst>
                                            <p:cond delay="0"/>
                                          </p:stCondLst>
                                        </p:cTn>
                                        <p:tgtEl>
                                          <p:spTgt spid="308"/>
                                        </p:tgtEl>
                                        <p:attrNameLst>
                                          <p:attrName>style.visibility</p:attrName>
                                        </p:attrNameLst>
                                      </p:cBhvr>
                                      <p:to>
                                        <p:strVal val="visible"/>
                                      </p:to>
                                    </p:set>
                                    <p:animEffect transition="in" filter="fade">
                                      <p:cBhvr>
                                        <p:cTn id="20" dur="1000"/>
                                        <p:tgtEl>
                                          <p:spTgt spid="30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1"/>
                                        </p:tgtEl>
                                        <p:attrNameLst>
                                          <p:attrName>style.visibility</p:attrName>
                                        </p:attrNameLst>
                                      </p:cBhvr>
                                      <p:to>
                                        <p:strVal val="visible"/>
                                      </p:to>
                                    </p:set>
                                    <p:animEffect transition="in" filter="fade">
                                      <p:cBhvr>
                                        <p:cTn id="25" dur="1000"/>
                                        <p:tgtEl>
                                          <p:spTgt spid="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95287" y="188911"/>
            <a:ext cx="8229600" cy="981074"/>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7200" b="0" i="0" u="none" strike="noStrike" cap="none" dirty="0">
                <a:solidFill>
                  <a:schemeClr val="lt1"/>
                </a:solidFill>
                <a:latin typeface="Nanum Brush Script" charset="-127"/>
                <a:ea typeface="Nanum Brush Script" charset="-127"/>
                <a:cs typeface="Nanum Brush Script" charset="-127"/>
                <a:sym typeface="Arial"/>
              </a:rPr>
              <a:t>Pre-Requirements</a:t>
            </a:r>
          </a:p>
        </p:txBody>
      </p:sp>
      <p:sp>
        <p:nvSpPr>
          <p:cNvPr id="101" name="Shape 101"/>
          <p:cNvSpPr txBox="1">
            <a:spLocks noGrp="1"/>
          </p:cNvSpPr>
          <p:nvPr>
            <p:ph type="body" idx="1"/>
          </p:nvPr>
        </p:nvSpPr>
        <p:spPr>
          <a:xfrm>
            <a:off x="457200" y="1855786"/>
            <a:ext cx="8229600" cy="4525961"/>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b="0" i="0" u="none" strike="noStrike" cap="none" dirty="0">
                <a:solidFill>
                  <a:schemeClr val="dk1"/>
                </a:solidFill>
                <a:latin typeface="Nanum Brush Script" charset="-127"/>
                <a:ea typeface="Nanum Brush Script" charset="-127"/>
                <a:cs typeface="Nanum Brush Script" charset="-127"/>
                <a:sym typeface="Arial"/>
              </a:rPr>
              <a:t>Laptop or mobile device</a:t>
            </a:r>
          </a:p>
          <a:p>
            <a:pPr marL="342900" marR="0" lvl="0" indent="-342900" algn="l" rtl="0">
              <a:lnSpc>
                <a:spcPct val="100000"/>
              </a:lnSpc>
              <a:spcBef>
                <a:spcPts val="640"/>
              </a:spcBef>
              <a:spcAft>
                <a:spcPts val="0"/>
              </a:spcAft>
              <a:buClr>
                <a:schemeClr val="dk1"/>
              </a:buClr>
              <a:buSzPct val="100000"/>
              <a:buFont typeface="Arial"/>
              <a:buChar char="•"/>
            </a:pPr>
            <a:r>
              <a:rPr lang="en-US" sz="4000" b="0" i="0" u="none" strike="noStrike" cap="none" dirty="0">
                <a:solidFill>
                  <a:schemeClr val="dk1"/>
                </a:solidFill>
                <a:latin typeface="Nanum Brush Script" charset="-127"/>
                <a:ea typeface="Nanum Brush Script" charset="-127"/>
                <a:cs typeface="Nanum Brush Script" charset="-127"/>
                <a:sym typeface="Arial"/>
              </a:rPr>
              <a:t>Fitbit account</a:t>
            </a:r>
          </a:p>
          <a:p>
            <a:pPr marL="342900" marR="0" lvl="0" indent="-342900" algn="l" rtl="0">
              <a:lnSpc>
                <a:spcPct val="100000"/>
              </a:lnSpc>
              <a:spcBef>
                <a:spcPts val="640"/>
              </a:spcBef>
              <a:spcAft>
                <a:spcPts val="0"/>
              </a:spcAft>
              <a:buClr>
                <a:schemeClr val="dk1"/>
              </a:buClr>
              <a:buSzPct val="100000"/>
              <a:buFont typeface="Arial"/>
              <a:buChar char="•"/>
            </a:pPr>
            <a:r>
              <a:rPr lang="en-US" sz="4000" b="0" i="0" u="none" strike="noStrike" cap="none" dirty="0">
                <a:solidFill>
                  <a:schemeClr val="dk1"/>
                </a:solidFill>
                <a:latin typeface="Nanum Brush Script" charset="-127"/>
                <a:ea typeface="Nanum Brush Script" charset="-127"/>
                <a:cs typeface="Nanum Brush Script" charset="-127"/>
                <a:sym typeface="Arial"/>
              </a:rPr>
              <a:t>Fitbit wearable equipment</a:t>
            </a:r>
          </a:p>
          <a:p>
            <a:pPr marL="342900" marR="0" lvl="0" indent="-342900" algn="l" rtl="0">
              <a:lnSpc>
                <a:spcPct val="100000"/>
              </a:lnSpc>
              <a:spcBef>
                <a:spcPts val="640"/>
              </a:spcBef>
              <a:spcAft>
                <a:spcPts val="0"/>
              </a:spcAft>
              <a:buClr>
                <a:schemeClr val="dk1"/>
              </a:buClr>
              <a:buSzPct val="100000"/>
              <a:buFont typeface="Arial"/>
              <a:buNone/>
            </a:pPr>
            <a:endParaRPr sz="4000" b="0" i="0" u="none" strike="noStrike" cap="none" dirty="0">
              <a:solidFill>
                <a:schemeClr val="dk1"/>
              </a:solidFill>
              <a:latin typeface="Nanum Brush Script" charset="-127"/>
              <a:ea typeface="Nanum Brush Script" charset="-127"/>
              <a:cs typeface="Nanum Brush Script" charset="-127"/>
              <a:sym typeface="Arial"/>
            </a:endParaRPr>
          </a:p>
          <a:p>
            <a:pPr marL="342900" marR="0" lvl="0" indent="-342900" algn="l" rtl="0">
              <a:lnSpc>
                <a:spcPct val="100000"/>
              </a:lnSpc>
              <a:spcBef>
                <a:spcPts val="640"/>
              </a:spcBef>
              <a:spcAft>
                <a:spcPts val="0"/>
              </a:spcAft>
              <a:buClr>
                <a:schemeClr val="dk1"/>
              </a:buClr>
              <a:buSzPct val="25000"/>
              <a:buFont typeface="Arial"/>
              <a:buNone/>
            </a:pPr>
            <a:r>
              <a:rPr lang="en-US" sz="4000" b="0" i="0" u="none" strike="noStrike" cap="none" dirty="0">
                <a:solidFill>
                  <a:schemeClr val="dk1"/>
                </a:solidFill>
                <a:latin typeface="Nanum Brush Script" charset="-127"/>
                <a:ea typeface="Nanum Brush Script" charset="-127"/>
                <a:cs typeface="Nanum Brush Script" charset="-127"/>
                <a:sym typeface="Arial"/>
              </a:rPr>
              <a:t>Extra function:</a:t>
            </a:r>
          </a:p>
          <a:p>
            <a:pPr marL="342900" marR="0" lvl="0" indent="-342900" algn="l" rtl="0">
              <a:lnSpc>
                <a:spcPct val="100000"/>
              </a:lnSpc>
              <a:spcBef>
                <a:spcPts val="640"/>
              </a:spcBef>
              <a:spcAft>
                <a:spcPts val="0"/>
              </a:spcAft>
              <a:buClr>
                <a:schemeClr val="dk1"/>
              </a:buClr>
              <a:buSzPct val="100000"/>
              <a:buFont typeface="Arial"/>
              <a:buChar char="•"/>
            </a:pPr>
            <a:r>
              <a:rPr lang="en-US" sz="4000" b="0" i="0" u="none" strike="noStrike" cap="none" dirty="0">
                <a:solidFill>
                  <a:schemeClr val="dk1"/>
                </a:solidFill>
                <a:latin typeface="Nanum Brush Script" charset="-127"/>
                <a:ea typeface="Nanum Brush Script" charset="-127"/>
                <a:cs typeface="Nanum Brush Script" charset="-127"/>
                <a:sym typeface="Arial"/>
              </a:rPr>
              <a:t>Facebook</a:t>
            </a:r>
          </a:p>
          <a:p>
            <a:pPr marL="342900" marR="0" lvl="0" indent="-342900" algn="l" rtl="0">
              <a:lnSpc>
                <a:spcPct val="100000"/>
              </a:lnSpc>
              <a:spcBef>
                <a:spcPts val="640"/>
              </a:spcBef>
              <a:spcAft>
                <a:spcPts val="0"/>
              </a:spcAft>
              <a:buClr>
                <a:schemeClr val="dk1"/>
              </a:buClr>
              <a:buSzPct val="100000"/>
              <a:buFont typeface="Arial"/>
              <a:buChar char="•"/>
            </a:pPr>
            <a:r>
              <a:rPr lang="en-US" sz="4000" dirty="0">
                <a:latin typeface="Nanum Brush Script" charset="-127"/>
                <a:ea typeface="Nanum Brush Script" charset="-127"/>
                <a:cs typeface="Nanum Brush Script" charset="-127"/>
              </a:rPr>
              <a:t>Email account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lgn="l">
              <a:spcBef>
                <a:spcPts val="0"/>
              </a:spcBef>
              <a:buNone/>
            </a:pPr>
            <a:r>
              <a:rPr lang="en-US" sz="7200" dirty="0">
                <a:solidFill>
                  <a:schemeClr val="lt1"/>
                </a:solidFill>
                <a:latin typeface="Nanum Brush Script" charset="-127"/>
                <a:ea typeface="Nanum Brush Script" charset="-127"/>
                <a:cs typeface="Nanum Brush Script" charset="-127"/>
              </a:rPr>
              <a:t>Forecast Algorithm</a:t>
            </a:r>
          </a:p>
        </p:txBody>
      </p:sp>
      <p:sp>
        <p:nvSpPr>
          <p:cNvPr id="318" name="Shape 318"/>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r>
              <a:rPr lang="en-US" sz="4000" dirty="0">
                <a:latin typeface="Nanum Brush Script" charset="-127"/>
                <a:ea typeface="Nanum Brush Script" charset="-127"/>
                <a:cs typeface="Nanum Brush Script" charset="-127"/>
              </a:rPr>
              <a:t>Original:</a:t>
            </a:r>
          </a:p>
          <a:p>
            <a:pPr lvl="0">
              <a:spcBef>
                <a:spcPts val="0"/>
              </a:spcBef>
              <a:buNone/>
            </a:pPr>
            <a:endParaRPr sz="4000" dirty="0">
              <a:latin typeface="Nanum Brush Script" charset="-127"/>
              <a:ea typeface="Nanum Brush Script" charset="-127"/>
              <a:cs typeface="Nanum Brush Script" charset="-127"/>
            </a:endParaRPr>
          </a:p>
          <a:p>
            <a:pPr lvl="0">
              <a:spcBef>
                <a:spcPts val="0"/>
              </a:spcBef>
              <a:buNone/>
            </a:pPr>
            <a:endParaRPr sz="4000" dirty="0">
              <a:latin typeface="Nanum Brush Script" charset="-127"/>
              <a:ea typeface="Nanum Brush Script" charset="-127"/>
              <a:cs typeface="Nanum Brush Script" charset="-127"/>
            </a:endParaRPr>
          </a:p>
          <a:p>
            <a:pPr lvl="0">
              <a:spcBef>
                <a:spcPts val="0"/>
              </a:spcBef>
              <a:buNone/>
            </a:pPr>
            <a:endParaRPr sz="4000" dirty="0">
              <a:latin typeface="Nanum Brush Script" charset="-127"/>
              <a:ea typeface="Nanum Brush Script" charset="-127"/>
              <a:cs typeface="Nanum Brush Script" charset="-127"/>
            </a:endParaRPr>
          </a:p>
          <a:p>
            <a:pPr lvl="0">
              <a:spcBef>
                <a:spcPts val="0"/>
              </a:spcBef>
              <a:buNone/>
            </a:pPr>
            <a:r>
              <a:rPr lang="en-US" sz="4000" dirty="0">
                <a:latin typeface="Nanum Brush Script" charset="-127"/>
                <a:ea typeface="Nanum Brush Script" charset="-127"/>
                <a:cs typeface="Nanum Brush Script" charset="-127"/>
              </a:rPr>
              <a:t>Predicted:</a:t>
            </a:r>
          </a:p>
        </p:txBody>
      </p:sp>
      <p:pic>
        <p:nvPicPr>
          <p:cNvPr id="319" name="Shape 319"/>
          <p:cNvPicPr preferRelativeResize="0"/>
          <p:nvPr/>
        </p:nvPicPr>
        <p:blipFill>
          <a:blip r:embed="rId3">
            <a:alphaModFix/>
          </a:blip>
          <a:stretch>
            <a:fillRect/>
          </a:stretch>
        </p:blipFill>
        <p:spPr>
          <a:xfrm>
            <a:off x="3582350" y="1295400"/>
            <a:ext cx="4569049" cy="2746049"/>
          </a:xfrm>
          <a:prstGeom prst="rect">
            <a:avLst/>
          </a:prstGeom>
          <a:noFill/>
          <a:ln>
            <a:noFill/>
          </a:ln>
        </p:spPr>
      </p:pic>
      <p:pic>
        <p:nvPicPr>
          <p:cNvPr id="320" name="Shape 320"/>
          <p:cNvPicPr preferRelativeResize="0"/>
          <p:nvPr/>
        </p:nvPicPr>
        <p:blipFill>
          <a:blip r:embed="rId4">
            <a:alphaModFix/>
          </a:blip>
          <a:stretch>
            <a:fillRect/>
          </a:stretch>
        </p:blipFill>
        <p:spPr>
          <a:xfrm>
            <a:off x="3582358" y="4111949"/>
            <a:ext cx="5159240" cy="27460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8000" b="0" i="0" u="none" strike="noStrike" cap="none" dirty="0">
                <a:solidFill>
                  <a:schemeClr val="lt1"/>
                </a:solidFill>
                <a:latin typeface="Nanum Brush Script" charset="-127"/>
                <a:ea typeface="Nanum Brush Script" charset="-127"/>
                <a:cs typeface="Nanum Brush Script" charset="-127"/>
                <a:sym typeface="Arial"/>
              </a:rPr>
              <a:t>Forecast Algorithm</a:t>
            </a:r>
          </a:p>
        </p:txBody>
      </p:sp>
      <p:sp>
        <p:nvSpPr>
          <p:cNvPr id="326" name="Shape 326"/>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latin typeface="Nanum Brush Script" charset="-127"/>
                <a:ea typeface="Nanum Brush Script" charset="-127"/>
                <a:cs typeface="Nanum Brush Script" charset="-127"/>
              </a:rPr>
              <a:t>Taking national average into consideration</a:t>
            </a:r>
          </a:p>
        </p:txBody>
      </p:sp>
      <p:pic>
        <p:nvPicPr>
          <p:cNvPr id="327" name="Shape 327"/>
          <p:cNvPicPr preferRelativeResize="0"/>
          <p:nvPr/>
        </p:nvPicPr>
        <p:blipFill>
          <a:blip r:embed="rId3">
            <a:alphaModFix/>
          </a:blip>
          <a:stretch>
            <a:fillRect/>
          </a:stretch>
        </p:blipFill>
        <p:spPr>
          <a:xfrm>
            <a:off x="63625" y="2222325"/>
            <a:ext cx="3918825" cy="4635675"/>
          </a:xfrm>
          <a:prstGeom prst="rect">
            <a:avLst/>
          </a:prstGeom>
          <a:noFill/>
          <a:ln>
            <a:noFill/>
          </a:ln>
        </p:spPr>
      </p:pic>
      <p:pic>
        <p:nvPicPr>
          <p:cNvPr id="328" name="Shape 328"/>
          <p:cNvPicPr preferRelativeResize="0"/>
          <p:nvPr/>
        </p:nvPicPr>
        <p:blipFill rotWithShape="1">
          <a:blip r:embed="rId4">
            <a:alphaModFix/>
          </a:blip>
          <a:srcRect l="10434"/>
          <a:stretch/>
        </p:blipFill>
        <p:spPr>
          <a:xfrm>
            <a:off x="4239050" y="2222325"/>
            <a:ext cx="4888400" cy="4635675"/>
          </a:xfrm>
          <a:prstGeom prst="rect">
            <a:avLst/>
          </a:prstGeom>
          <a:noFill/>
          <a:ln>
            <a:noFill/>
          </a:ln>
        </p:spPr>
      </p:pic>
      <p:sp>
        <p:nvSpPr>
          <p:cNvPr id="329" name="Shape 329"/>
          <p:cNvSpPr txBox="1"/>
          <p:nvPr/>
        </p:nvSpPr>
        <p:spPr>
          <a:xfrm>
            <a:off x="825225" y="2276525"/>
            <a:ext cx="8195400" cy="956100"/>
          </a:xfrm>
          <a:prstGeom prst="rect">
            <a:avLst/>
          </a:prstGeom>
          <a:noFill/>
          <a:ln>
            <a:noFill/>
          </a:ln>
        </p:spPr>
        <p:txBody>
          <a:bodyPr lIns="91425" tIns="91425" rIns="91425" bIns="91425" anchor="t" anchorCtr="0">
            <a:noAutofit/>
          </a:bodyPr>
          <a:lstStyle/>
          <a:p>
            <a:pPr lvl="0">
              <a:spcBef>
                <a:spcPts val="0"/>
              </a:spcBef>
              <a:buNone/>
            </a:pPr>
            <a:r>
              <a:rPr lang="en-US"/>
              <a:t>Without modification</a:t>
            </a:r>
          </a:p>
        </p:txBody>
      </p:sp>
      <p:sp>
        <p:nvSpPr>
          <p:cNvPr id="330" name="Shape 330"/>
          <p:cNvSpPr txBox="1"/>
          <p:nvPr/>
        </p:nvSpPr>
        <p:spPr>
          <a:xfrm>
            <a:off x="5721650" y="2237950"/>
            <a:ext cx="8195400" cy="956100"/>
          </a:xfrm>
          <a:prstGeom prst="rect">
            <a:avLst/>
          </a:prstGeom>
          <a:noFill/>
          <a:ln>
            <a:noFill/>
          </a:ln>
        </p:spPr>
        <p:txBody>
          <a:bodyPr lIns="91425" tIns="91425" rIns="91425" bIns="91425" anchor="t" anchorCtr="0">
            <a:noAutofit/>
          </a:bodyPr>
          <a:lstStyle/>
          <a:p>
            <a:pPr lvl="0">
              <a:spcBef>
                <a:spcPts val="0"/>
              </a:spcBef>
              <a:buNone/>
            </a:pPr>
            <a:r>
              <a:rPr lang="en-US"/>
              <a:t>With modification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8000" b="0" i="0" u="none" strike="noStrike" cap="none" dirty="0">
                <a:solidFill>
                  <a:schemeClr val="lt1"/>
                </a:solidFill>
                <a:latin typeface="Nanum Brush Script" charset="-127"/>
                <a:ea typeface="Nanum Brush Script" charset="-127"/>
                <a:cs typeface="Nanum Brush Script" charset="-127"/>
                <a:sym typeface="Arial"/>
              </a:rPr>
              <a:t>Forecast Algorithm</a:t>
            </a:r>
          </a:p>
        </p:txBody>
      </p:sp>
      <p:sp>
        <p:nvSpPr>
          <p:cNvPr id="336" name="Shape 336"/>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4000" dirty="0">
                <a:latin typeface="Nanum Brush Script" charset="-127"/>
                <a:ea typeface="Nanum Brush Script" charset="-127"/>
                <a:cs typeface="Nanum Brush Script" charset="-127"/>
              </a:rPr>
              <a:t>Taking national average into consideration</a:t>
            </a:r>
          </a:p>
        </p:txBody>
      </p:sp>
      <p:pic>
        <p:nvPicPr>
          <p:cNvPr id="337" name="Shape 337"/>
          <p:cNvPicPr preferRelativeResize="0"/>
          <p:nvPr/>
        </p:nvPicPr>
        <p:blipFill>
          <a:blip r:embed="rId3">
            <a:alphaModFix/>
          </a:blip>
          <a:stretch>
            <a:fillRect/>
          </a:stretch>
        </p:blipFill>
        <p:spPr>
          <a:xfrm>
            <a:off x="7175" y="2331900"/>
            <a:ext cx="3911844" cy="4526100"/>
          </a:xfrm>
          <a:prstGeom prst="rect">
            <a:avLst/>
          </a:prstGeom>
          <a:noFill/>
          <a:ln>
            <a:noFill/>
          </a:ln>
        </p:spPr>
      </p:pic>
      <p:pic>
        <p:nvPicPr>
          <p:cNvPr id="338" name="Shape 338"/>
          <p:cNvPicPr preferRelativeResize="0"/>
          <p:nvPr/>
        </p:nvPicPr>
        <p:blipFill>
          <a:blip r:embed="rId4">
            <a:alphaModFix/>
          </a:blip>
          <a:stretch>
            <a:fillRect/>
          </a:stretch>
        </p:blipFill>
        <p:spPr>
          <a:xfrm>
            <a:off x="4006300" y="2331900"/>
            <a:ext cx="5168209" cy="4526099"/>
          </a:xfrm>
          <a:prstGeom prst="rect">
            <a:avLst/>
          </a:prstGeom>
          <a:noFill/>
          <a:ln>
            <a:noFill/>
          </a:ln>
        </p:spPr>
      </p:pic>
      <p:sp>
        <p:nvSpPr>
          <p:cNvPr id="339" name="Shape 339"/>
          <p:cNvSpPr txBox="1"/>
          <p:nvPr/>
        </p:nvSpPr>
        <p:spPr>
          <a:xfrm>
            <a:off x="825225" y="2276525"/>
            <a:ext cx="8195400" cy="956100"/>
          </a:xfrm>
          <a:prstGeom prst="rect">
            <a:avLst/>
          </a:prstGeom>
          <a:noFill/>
          <a:ln>
            <a:noFill/>
          </a:ln>
        </p:spPr>
        <p:txBody>
          <a:bodyPr lIns="91425" tIns="91425" rIns="91425" bIns="91425" anchor="t" anchorCtr="0">
            <a:noAutofit/>
          </a:bodyPr>
          <a:lstStyle/>
          <a:p>
            <a:pPr lvl="0" rtl="0">
              <a:spcBef>
                <a:spcPts val="0"/>
              </a:spcBef>
              <a:buNone/>
            </a:pPr>
            <a:r>
              <a:rPr lang="en-US"/>
              <a:t>Without modification</a:t>
            </a:r>
          </a:p>
        </p:txBody>
      </p:sp>
      <p:sp>
        <p:nvSpPr>
          <p:cNvPr id="340" name="Shape 340"/>
          <p:cNvSpPr txBox="1"/>
          <p:nvPr/>
        </p:nvSpPr>
        <p:spPr>
          <a:xfrm>
            <a:off x="5721650" y="2237950"/>
            <a:ext cx="8195400" cy="956100"/>
          </a:xfrm>
          <a:prstGeom prst="rect">
            <a:avLst/>
          </a:prstGeom>
          <a:noFill/>
          <a:ln>
            <a:noFill/>
          </a:ln>
        </p:spPr>
        <p:txBody>
          <a:bodyPr lIns="91425" tIns="91425" rIns="91425" bIns="91425" anchor="t" anchorCtr="0">
            <a:noAutofit/>
          </a:bodyPr>
          <a:lstStyle/>
          <a:p>
            <a:pPr lvl="0" rtl="0">
              <a:spcBef>
                <a:spcPts val="0"/>
              </a:spcBef>
              <a:buNone/>
            </a:pPr>
            <a:r>
              <a:rPr lang="en-US"/>
              <a:t>With modification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6600" b="0" i="0" u="none" strike="noStrike" cap="none" dirty="0" err="1">
                <a:solidFill>
                  <a:schemeClr val="lt1"/>
                </a:solidFill>
                <a:latin typeface="Nanum Brush Script" charset="-127"/>
                <a:ea typeface="Nanum Brush Script" charset="-127"/>
                <a:cs typeface="Nanum Brush Script" charset="-127"/>
                <a:sym typeface="Arial"/>
              </a:rPr>
              <a:t>Heatmap</a:t>
            </a:r>
            <a:endParaRPr lang="en-US" sz="6600" b="0" i="0" u="none" strike="noStrike" cap="none" dirty="0">
              <a:solidFill>
                <a:schemeClr val="lt1"/>
              </a:solidFill>
              <a:latin typeface="Nanum Brush Script" charset="-127"/>
              <a:ea typeface="Nanum Brush Script" charset="-127"/>
              <a:cs typeface="Nanum Brush Script" charset="-127"/>
              <a:sym typeface="Arial"/>
            </a:endParaRPr>
          </a:p>
        </p:txBody>
      </p:sp>
      <p:sp>
        <p:nvSpPr>
          <p:cNvPr id="346" name="Shape 346"/>
          <p:cNvSpPr txBox="1">
            <a:spLocks noGrp="1"/>
          </p:cNvSpPr>
          <p:nvPr>
            <p:ph type="body" idx="1"/>
          </p:nvPr>
        </p:nvSpPr>
        <p:spPr>
          <a:xfrm>
            <a:off x="457200" y="1600200"/>
            <a:ext cx="8229600" cy="4525961"/>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None/>
            </a:pPr>
            <a:r>
              <a:rPr lang="en-US" sz="4000" dirty="0">
                <a:latin typeface="Nanum Brush Script" charset="-127"/>
                <a:ea typeface="Nanum Brush Script" charset="-127"/>
                <a:cs typeface="Nanum Brush Script" charset="-127"/>
              </a:rPr>
              <a:t>Actual Data: </a:t>
            </a:r>
          </a:p>
        </p:txBody>
      </p:sp>
      <p:pic>
        <p:nvPicPr>
          <p:cNvPr id="347" name="Shape 347"/>
          <p:cNvPicPr preferRelativeResize="0"/>
          <p:nvPr/>
        </p:nvPicPr>
        <p:blipFill rotWithShape="1">
          <a:blip r:embed="rId3">
            <a:alphaModFix/>
          </a:blip>
          <a:srcRect/>
          <a:stretch/>
        </p:blipFill>
        <p:spPr>
          <a:xfrm>
            <a:off x="457199" y="2184745"/>
            <a:ext cx="8229600" cy="46742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5400" b="0" i="0" u="none" strike="noStrike" cap="none">
                <a:solidFill>
                  <a:schemeClr val="lt1"/>
                </a:solidFill>
                <a:latin typeface="Arial"/>
                <a:ea typeface="Arial"/>
                <a:cs typeface="Arial"/>
                <a:sym typeface="Arial"/>
              </a:rPr>
              <a:t>Heatmap</a:t>
            </a:r>
          </a:p>
        </p:txBody>
      </p:sp>
      <p:sp>
        <p:nvSpPr>
          <p:cNvPr id="353" name="Shape 353"/>
          <p:cNvSpPr txBox="1">
            <a:spLocks noGrp="1"/>
          </p:cNvSpPr>
          <p:nvPr>
            <p:ph type="body" idx="1"/>
          </p:nvPr>
        </p:nvSpPr>
        <p:spPr>
          <a:xfrm>
            <a:off x="457200" y="1600200"/>
            <a:ext cx="8229600" cy="45261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None/>
            </a:pPr>
            <a:r>
              <a:rPr lang="en-US"/>
              <a:t>Prediction Data: </a:t>
            </a:r>
          </a:p>
        </p:txBody>
      </p:sp>
      <p:pic>
        <p:nvPicPr>
          <p:cNvPr id="354" name="Shape 354"/>
          <p:cNvPicPr preferRelativeResize="0"/>
          <p:nvPr/>
        </p:nvPicPr>
        <p:blipFill>
          <a:blip r:embed="rId3">
            <a:alphaModFix/>
          </a:blip>
          <a:stretch>
            <a:fillRect/>
          </a:stretch>
        </p:blipFill>
        <p:spPr>
          <a:xfrm>
            <a:off x="535625" y="2157275"/>
            <a:ext cx="8074972" cy="4637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5400" b="0" i="0" u="none" strike="noStrike" cap="none">
                <a:solidFill>
                  <a:schemeClr val="lt1"/>
                </a:solidFill>
                <a:latin typeface="Arial"/>
                <a:ea typeface="Arial"/>
                <a:cs typeface="Arial"/>
                <a:sym typeface="Arial"/>
              </a:rPr>
              <a:t>Update Database</a:t>
            </a:r>
          </a:p>
        </p:txBody>
      </p:sp>
      <p:sp>
        <p:nvSpPr>
          <p:cNvPr id="360" name="Shape 360"/>
          <p:cNvSpPr txBox="1">
            <a:spLocks noGrp="1"/>
          </p:cNvSpPr>
          <p:nvPr>
            <p:ph type="body" idx="1"/>
          </p:nvPr>
        </p:nvSpPr>
        <p:spPr>
          <a:xfrm>
            <a:off x="457200" y="1600200"/>
            <a:ext cx="8229600" cy="4525961"/>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None/>
            </a:pPr>
            <a:endParaRPr sz="3200" b="0" i="0" u="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ct val="100000"/>
              <a:buFont typeface="Arial"/>
              <a:buNone/>
            </a:pPr>
            <a:endParaRPr sz="3200" b="0" i="0" u="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ct val="100000"/>
              <a:buFont typeface="Arial"/>
              <a:buNone/>
            </a:pPr>
            <a:endParaRPr sz="3200" b="0" i="0" u="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ct val="100000"/>
              <a:buFont typeface="Arial"/>
              <a:buNone/>
            </a:pPr>
            <a:endParaRPr sz="3200" b="0" i="0" u="none">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ct val="100000"/>
              <a:buFont typeface="Arial"/>
              <a:buNone/>
            </a:pPr>
            <a:endParaRPr sz="3200" b="0" i="0" u="none">
              <a:solidFill>
                <a:schemeClr val="dk1"/>
              </a:solidFill>
              <a:latin typeface="Arial"/>
              <a:ea typeface="Arial"/>
              <a:cs typeface="Arial"/>
              <a:sym typeface="Arial"/>
            </a:endParaRPr>
          </a:p>
          <a:p>
            <a:pPr marL="0" marR="0" lvl="0" indent="0" algn="l" rtl="0">
              <a:lnSpc>
                <a:spcPct val="100000"/>
              </a:lnSpc>
              <a:spcBef>
                <a:spcPts val="640"/>
              </a:spcBef>
              <a:spcAft>
                <a:spcPts val="0"/>
              </a:spcAft>
              <a:buNone/>
            </a:pPr>
            <a:endParaRPr/>
          </a:p>
        </p:txBody>
      </p:sp>
      <p:pic>
        <p:nvPicPr>
          <p:cNvPr id="361" name="Shape 361"/>
          <p:cNvPicPr preferRelativeResize="0"/>
          <p:nvPr/>
        </p:nvPicPr>
        <p:blipFill rotWithShape="1">
          <a:blip r:embed="rId3">
            <a:alphaModFix/>
          </a:blip>
          <a:srcRect/>
          <a:stretch/>
        </p:blipFill>
        <p:spPr>
          <a:xfrm>
            <a:off x="755650" y="1773236"/>
            <a:ext cx="6904036" cy="22955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7200" b="0" i="0" u="none" strike="noStrike" cap="none" dirty="0">
                <a:solidFill>
                  <a:schemeClr val="lt1"/>
                </a:solidFill>
                <a:latin typeface="Nanum Brush Script" charset="-127"/>
                <a:ea typeface="Nanum Brush Script" charset="-127"/>
                <a:cs typeface="Nanum Brush Script" charset="-127"/>
                <a:sym typeface="Arial"/>
              </a:rPr>
              <a:t>Functions</a:t>
            </a:r>
          </a:p>
        </p:txBody>
      </p:sp>
      <p:sp>
        <p:nvSpPr>
          <p:cNvPr id="367" name="Shape 367"/>
          <p:cNvSpPr txBox="1">
            <a:spLocks noGrp="1"/>
          </p:cNvSpPr>
          <p:nvPr>
            <p:ph type="body" idx="1"/>
          </p:nvPr>
        </p:nvSpPr>
        <p:spPr>
          <a:xfrm>
            <a:off x="457200" y="1600200"/>
            <a:ext cx="4043362" cy="452596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5400" b="0" i="0" u="none" strike="noStrike" cap="none" dirty="0">
                <a:solidFill>
                  <a:schemeClr val="dk1"/>
                </a:solidFill>
                <a:latin typeface="Nanum Brush Script" charset="-127"/>
                <a:ea typeface="Nanum Brush Script" charset="-127"/>
                <a:cs typeface="Nanum Brush Script" charset="-127"/>
                <a:sym typeface="Arial"/>
              </a:rPr>
              <a:t>Monitor &amp; Analysis</a:t>
            </a:r>
          </a:p>
          <a:p>
            <a:pPr marL="0" marR="0" lvl="0" indent="0" algn="l" rtl="0">
              <a:lnSpc>
                <a:spcPct val="100000"/>
              </a:lnSpc>
              <a:spcBef>
                <a:spcPts val="640"/>
              </a:spcBef>
              <a:spcAft>
                <a:spcPts val="0"/>
              </a:spcAft>
              <a:buClr>
                <a:schemeClr val="dk1"/>
              </a:buClr>
              <a:buSzPct val="100000"/>
              <a:buFont typeface="Arial"/>
              <a:buChar char="•"/>
            </a:pPr>
            <a:r>
              <a:rPr lang="en-US" sz="4000" b="0" i="0" u="none" strike="noStrike" cap="none" dirty="0">
                <a:solidFill>
                  <a:schemeClr val="dk1"/>
                </a:solidFill>
                <a:latin typeface="Nanum Brush Script" charset="-127"/>
                <a:ea typeface="Nanum Brush Script" charset="-127"/>
                <a:cs typeface="Nanum Brush Script" charset="-127"/>
                <a:sym typeface="Arial"/>
              </a:rPr>
              <a:t>Steps</a:t>
            </a:r>
          </a:p>
          <a:p>
            <a:pPr marL="0" marR="0" lvl="0" indent="0" algn="l" rtl="0">
              <a:lnSpc>
                <a:spcPct val="100000"/>
              </a:lnSpc>
              <a:spcBef>
                <a:spcPts val="640"/>
              </a:spcBef>
              <a:spcAft>
                <a:spcPts val="0"/>
              </a:spcAft>
              <a:buClr>
                <a:schemeClr val="dk1"/>
              </a:buClr>
              <a:buSzPct val="100000"/>
              <a:buFont typeface="Arial"/>
              <a:buChar char="•"/>
            </a:pPr>
            <a:r>
              <a:rPr lang="en-US" sz="4000" b="0" i="0" u="none" strike="noStrike" cap="none" dirty="0">
                <a:solidFill>
                  <a:schemeClr val="dk1"/>
                </a:solidFill>
                <a:latin typeface="Nanum Brush Script" charset="-127"/>
                <a:ea typeface="Nanum Brush Script" charset="-127"/>
                <a:cs typeface="Nanum Brush Script" charset="-127"/>
                <a:sym typeface="Arial"/>
              </a:rPr>
              <a:t>Sleep time</a:t>
            </a:r>
          </a:p>
          <a:p>
            <a:pPr marL="0" marR="0" lvl="0" indent="0" algn="l" rtl="0">
              <a:lnSpc>
                <a:spcPct val="100000"/>
              </a:lnSpc>
              <a:spcBef>
                <a:spcPts val="640"/>
              </a:spcBef>
              <a:spcAft>
                <a:spcPts val="0"/>
              </a:spcAft>
              <a:buClr>
                <a:schemeClr val="dk1"/>
              </a:buClr>
              <a:buSzPct val="100000"/>
              <a:buFont typeface="Arial"/>
              <a:buChar char="•"/>
            </a:pPr>
            <a:r>
              <a:rPr lang="en-US" sz="4000" b="0" i="0" u="none" strike="noStrike" cap="none" dirty="0">
                <a:solidFill>
                  <a:schemeClr val="dk1"/>
                </a:solidFill>
                <a:latin typeface="Nanum Brush Script" charset="-127"/>
                <a:ea typeface="Nanum Brush Script" charset="-127"/>
                <a:cs typeface="Nanum Brush Script" charset="-127"/>
                <a:sym typeface="Arial"/>
              </a:rPr>
              <a:t>Exercise time</a:t>
            </a:r>
          </a:p>
          <a:p>
            <a:pPr marL="0" marR="0" lvl="0" indent="0" algn="l" rtl="0">
              <a:lnSpc>
                <a:spcPct val="100000"/>
              </a:lnSpc>
              <a:spcBef>
                <a:spcPts val="640"/>
              </a:spcBef>
              <a:spcAft>
                <a:spcPts val="0"/>
              </a:spcAft>
              <a:buClr>
                <a:schemeClr val="dk1"/>
              </a:buClr>
              <a:buSzPct val="100000"/>
              <a:buFont typeface="Arial"/>
              <a:buChar char="•"/>
            </a:pPr>
            <a:r>
              <a:rPr lang="en-US" sz="4000" b="0" i="0" u="none" strike="noStrike" cap="none" dirty="0">
                <a:solidFill>
                  <a:schemeClr val="dk1"/>
                </a:solidFill>
                <a:latin typeface="Nanum Brush Script" charset="-127"/>
                <a:ea typeface="Nanum Brush Script" charset="-127"/>
                <a:cs typeface="Nanum Brush Script" charset="-127"/>
                <a:sym typeface="Arial"/>
              </a:rPr>
              <a:t>Calorie burned</a:t>
            </a:r>
          </a:p>
          <a:p>
            <a:pPr marL="0" marR="0" lvl="0" indent="0" algn="l" rtl="0">
              <a:lnSpc>
                <a:spcPct val="100000"/>
              </a:lnSpc>
              <a:spcBef>
                <a:spcPts val="640"/>
              </a:spcBef>
              <a:spcAft>
                <a:spcPts val="0"/>
              </a:spcAft>
              <a:buClr>
                <a:schemeClr val="dk1"/>
              </a:buClr>
              <a:buSzPct val="100000"/>
              <a:buFont typeface="Arial"/>
              <a:buChar char="•"/>
            </a:pPr>
            <a:r>
              <a:rPr lang="en-US" sz="4000" b="0" i="0" u="none" strike="noStrike" cap="none" dirty="0">
                <a:solidFill>
                  <a:schemeClr val="dk1"/>
                </a:solidFill>
                <a:latin typeface="Nanum Brush Script" charset="-127"/>
                <a:ea typeface="Nanum Brush Script" charset="-127"/>
                <a:cs typeface="Nanum Brush Script" charset="-127"/>
                <a:sym typeface="Arial"/>
              </a:rPr>
              <a:t>Friend </a:t>
            </a:r>
          </a:p>
          <a:p>
            <a:pPr marL="342900" marR="0" lvl="0" indent="-342900" algn="l" rtl="0">
              <a:spcBef>
                <a:spcPts val="640"/>
              </a:spcBef>
              <a:spcAft>
                <a:spcPts val="0"/>
              </a:spcAft>
              <a:buClr>
                <a:schemeClr val="dk1"/>
              </a:buClr>
              <a:buSzPct val="100000"/>
              <a:buFont typeface="Arial"/>
              <a:buNone/>
            </a:pPr>
            <a:endParaRPr sz="4000" b="0" i="0" u="none" dirty="0">
              <a:solidFill>
                <a:schemeClr val="dk1"/>
              </a:solidFill>
              <a:latin typeface="Nanum Brush Script" charset="-127"/>
              <a:ea typeface="Nanum Brush Script" charset="-127"/>
              <a:cs typeface="Nanum Brush Script" charset="-127"/>
              <a:sym typeface="Arial"/>
            </a:endParaRPr>
          </a:p>
        </p:txBody>
      </p:sp>
      <p:sp>
        <p:nvSpPr>
          <p:cNvPr id="368" name="Shape 368"/>
          <p:cNvSpPr txBox="1"/>
          <p:nvPr/>
        </p:nvSpPr>
        <p:spPr>
          <a:xfrm>
            <a:off x="4676448" y="1598600"/>
            <a:ext cx="4503900" cy="45261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6600" b="0" i="0" u="none" dirty="0" err="1" smtClean="0">
                <a:solidFill>
                  <a:schemeClr val="dk1"/>
                </a:solidFill>
                <a:latin typeface="Nanum Brush Script" charset="-127"/>
                <a:ea typeface="Nanum Brush Script" charset="-127"/>
                <a:cs typeface="Nanum Brush Script" charset="-127"/>
                <a:sym typeface="Arial"/>
              </a:rPr>
              <a:t>DietPlan</a:t>
            </a:r>
            <a:endParaRPr lang="en-US" sz="6600" b="0" i="0" u="none" dirty="0">
              <a:solidFill>
                <a:schemeClr val="dk1"/>
              </a:solidFill>
              <a:latin typeface="Nanum Brush Script" charset="-127"/>
              <a:ea typeface="Nanum Brush Script" charset="-127"/>
              <a:cs typeface="Nanum Brush Script" charset="-127"/>
              <a:sym typeface="Arial"/>
            </a:endParaRPr>
          </a:p>
          <a:p>
            <a:pPr marL="0" marR="0" lvl="0" indent="0" algn="l" rtl="0">
              <a:lnSpc>
                <a:spcPct val="100000"/>
              </a:lnSpc>
              <a:spcBef>
                <a:spcPts val="800"/>
              </a:spcBef>
              <a:spcAft>
                <a:spcPts val="0"/>
              </a:spcAft>
              <a:buClr>
                <a:schemeClr val="dk1"/>
              </a:buClr>
              <a:buSzPct val="100000"/>
              <a:buFont typeface="Arial"/>
              <a:buChar char="•"/>
            </a:pPr>
            <a:r>
              <a:rPr lang="en-US" sz="4800" b="0" i="0" u="none" dirty="0">
                <a:solidFill>
                  <a:schemeClr val="dk1"/>
                </a:solidFill>
                <a:latin typeface="Nanum Brush Script" charset="-127"/>
                <a:ea typeface="Nanum Brush Script" charset="-127"/>
                <a:cs typeface="Nanum Brush Script" charset="-127"/>
                <a:sym typeface="Arial"/>
              </a:rPr>
              <a:t>Customized diet</a:t>
            </a:r>
          </a:p>
          <a:p>
            <a:pPr marL="0" marR="0" lvl="0" indent="0" algn="l" rtl="0">
              <a:lnSpc>
                <a:spcPct val="100000"/>
              </a:lnSpc>
              <a:spcBef>
                <a:spcPts val="800"/>
              </a:spcBef>
              <a:spcAft>
                <a:spcPts val="0"/>
              </a:spcAft>
              <a:buClr>
                <a:schemeClr val="dk1"/>
              </a:buClr>
              <a:buSzPct val="100000"/>
              <a:buFont typeface="Arial"/>
              <a:buChar char="•"/>
            </a:pPr>
            <a:r>
              <a:rPr lang="en-US" sz="4800" b="0" i="0" u="none" dirty="0">
                <a:solidFill>
                  <a:schemeClr val="dk1"/>
                </a:solidFill>
                <a:latin typeface="Nanum Brush Script" charset="-127"/>
                <a:ea typeface="Nanum Brush Script" charset="-127"/>
                <a:cs typeface="Nanum Brush Script" charset="-127"/>
                <a:sym typeface="Arial"/>
              </a:rPr>
              <a:t>Search food</a:t>
            </a:r>
          </a:p>
          <a:p>
            <a:pPr marL="0" marR="0" lvl="0" indent="0" algn="l" rtl="0">
              <a:lnSpc>
                <a:spcPct val="100000"/>
              </a:lnSpc>
              <a:spcBef>
                <a:spcPts val="640"/>
              </a:spcBef>
              <a:spcAft>
                <a:spcPts val="0"/>
              </a:spcAft>
              <a:buClr>
                <a:schemeClr val="dk1"/>
              </a:buClr>
              <a:buSzPct val="25000"/>
              <a:buFont typeface="Schoolbell"/>
              <a:buNone/>
            </a:pPr>
            <a:r>
              <a:rPr lang="en-US" sz="4000" b="0" i="0" u="none" dirty="0">
                <a:solidFill>
                  <a:schemeClr val="dk1"/>
                </a:solidFill>
                <a:latin typeface="Nanum Brush Script" charset="-127"/>
                <a:ea typeface="Nanum Brush Script" charset="-127"/>
                <a:cs typeface="Nanum Brush Script" charset="-127"/>
                <a:sym typeface="Schoolbe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7">
                                            <p:txEl>
                                              <p:pRg st="0" end="0"/>
                                            </p:txEl>
                                          </p:spTgt>
                                        </p:tgtEl>
                                        <p:attrNameLst>
                                          <p:attrName>style.visibility</p:attrName>
                                        </p:attrNameLst>
                                      </p:cBhvr>
                                      <p:to>
                                        <p:strVal val="visible"/>
                                      </p:to>
                                    </p:set>
                                    <p:animEffect transition="in" filter="fade">
                                      <p:cBhvr>
                                        <p:cTn id="7" dur="500"/>
                                        <p:tgtEl>
                                          <p:spTgt spid="3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7">
                                            <p:txEl>
                                              <p:pRg st="1" end="1"/>
                                            </p:txEl>
                                          </p:spTgt>
                                        </p:tgtEl>
                                        <p:attrNameLst>
                                          <p:attrName>style.visibility</p:attrName>
                                        </p:attrNameLst>
                                      </p:cBhvr>
                                      <p:to>
                                        <p:strVal val="visible"/>
                                      </p:to>
                                    </p:set>
                                    <p:animEffect transition="in" filter="fade">
                                      <p:cBhvr>
                                        <p:cTn id="12" dur="500"/>
                                        <p:tgtEl>
                                          <p:spTgt spid="3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7">
                                            <p:txEl>
                                              <p:pRg st="2" end="2"/>
                                            </p:txEl>
                                          </p:spTgt>
                                        </p:tgtEl>
                                        <p:attrNameLst>
                                          <p:attrName>style.visibility</p:attrName>
                                        </p:attrNameLst>
                                      </p:cBhvr>
                                      <p:to>
                                        <p:strVal val="visible"/>
                                      </p:to>
                                    </p:set>
                                    <p:animEffect transition="in" filter="fade">
                                      <p:cBhvr>
                                        <p:cTn id="17" dur="500"/>
                                        <p:tgtEl>
                                          <p:spTgt spid="3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7">
                                            <p:txEl>
                                              <p:pRg st="3" end="3"/>
                                            </p:txEl>
                                          </p:spTgt>
                                        </p:tgtEl>
                                        <p:attrNameLst>
                                          <p:attrName>style.visibility</p:attrName>
                                        </p:attrNameLst>
                                      </p:cBhvr>
                                      <p:to>
                                        <p:strVal val="visible"/>
                                      </p:to>
                                    </p:set>
                                    <p:animEffect transition="in" filter="fade">
                                      <p:cBhvr>
                                        <p:cTn id="22" dur="500"/>
                                        <p:tgtEl>
                                          <p:spTgt spid="3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7">
                                            <p:txEl>
                                              <p:pRg st="4" end="4"/>
                                            </p:txEl>
                                          </p:spTgt>
                                        </p:tgtEl>
                                        <p:attrNameLst>
                                          <p:attrName>style.visibility</p:attrName>
                                        </p:attrNameLst>
                                      </p:cBhvr>
                                      <p:to>
                                        <p:strVal val="visible"/>
                                      </p:to>
                                    </p:set>
                                    <p:animEffect transition="in" filter="fade">
                                      <p:cBhvr>
                                        <p:cTn id="27" dur="500"/>
                                        <p:tgtEl>
                                          <p:spTgt spid="3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7">
                                            <p:txEl>
                                              <p:pRg st="5" end="5"/>
                                            </p:txEl>
                                          </p:spTgt>
                                        </p:tgtEl>
                                        <p:attrNameLst>
                                          <p:attrName>style.visibility</p:attrName>
                                        </p:attrNameLst>
                                      </p:cBhvr>
                                      <p:to>
                                        <p:strVal val="visible"/>
                                      </p:to>
                                    </p:set>
                                    <p:animEffect transition="in" filter="fade">
                                      <p:cBhvr>
                                        <p:cTn id="32" dur="500"/>
                                        <p:tgtEl>
                                          <p:spTgt spid="3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7">
                                            <p:txEl>
                                              <p:pRg st="6" end="6"/>
                                            </p:txEl>
                                          </p:spTgt>
                                        </p:tgtEl>
                                        <p:attrNameLst>
                                          <p:attrName>style.visibility</p:attrName>
                                        </p:attrNameLst>
                                      </p:cBhvr>
                                      <p:to>
                                        <p:strVal val="visible"/>
                                      </p:to>
                                    </p:set>
                                    <p:animEffect transition="in" filter="fade">
                                      <p:cBhvr>
                                        <p:cTn id="37" dur="500"/>
                                        <p:tgtEl>
                                          <p:spTgt spid="3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8">
                                            <p:txEl>
                                              <p:pRg st="0" end="0"/>
                                            </p:txEl>
                                          </p:spTgt>
                                        </p:tgtEl>
                                        <p:attrNameLst>
                                          <p:attrName>style.visibility</p:attrName>
                                        </p:attrNameLst>
                                      </p:cBhvr>
                                      <p:to>
                                        <p:strVal val="visible"/>
                                      </p:to>
                                    </p:set>
                                    <p:animEffect transition="in" filter="fade">
                                      <p:cBhvr>
                                        <p:cTn id="42" dur="500"/>
                                        <p:tgtEl>
                                          <p:spTgt spid="36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8">
                                            <p:txEl>
                                              <p:pRg st="1" end="1"/>
                                            </p:txEl>
                                          </p:spTgt>
                                        </p:tgtEl>
                                        <p:attrNameLst>
                                          <p:attrName>style.visibility</p:attrName>
                                        </p:attrNameLst>
                                      </p:cBhvr>
                                      <p:to>
                                        <p:strVal val="visible"/>
                                      </p:to>
                                    </p:set>
                                    <p:animEffect transition="in" filter="fade">
                                      <p:cBhvr>
                                        <p:cTn id="47" dur="500"/>
                                        <p:tgtEl>
                                          <p:spTgt spid="368">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8">
                                            <p:txEl>
                                              <p:pRg st="2" end="2"/>
                                            </p:txEl>
                                          </p:spTgt>
                                        </p:tgtEl>
                                        <p:attrNameLst>
                                          <p:attrName>style.visibility</p:attrName>
                                        </p:attrNameLst>
                                      </p:cBhvr>
                                      <p:to>
                                        <p:strVal val="visible"/>
                                      </p:to>
                                    </p:set>
                                    <p:animEffect transition="in" filter="fade">
                                      <p:cBhvr>
                                        <p:cTn id="52" dur="500"/>
                                        <p:tgtEl>
                                          <p:spTgt spid="36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8">
                                            <p:txEl>
                                              <p:pRg st="3" end="3"/>
                                            </p:txEl>
                                          </p:spTgt>
                                        </p:tgtEl>
                                        <p:attrNameLst>
                                          <p:attrName>style.visibility</p:attrName>
                                        </p:attrNameLst>
                                      </p:cBhvr>
                                      <p:to>
                                        <p:strVal val="visible"/>
                                      </p:to>
                                    </p:set>
                                    <p:animEffect transition="in" filter="fade">
                                      <p:cBhvr>
                                        <p:cTn id="57" dur="500"/>
                                        <p:tgtEl>
                                          <p:spTgt spid="3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6000" dirty="0" err="1" smtClean="0">
                <a:latin typeface="Nanum Pen Script" charset="-127"/>
                <a:ea typeface="Nanum Pen Script" charset="-127"/>
                <a:cs typeface="Nanum Pen Script" charset="-127"/>
              </a:rPr>
              <a:t>DietPlan</a:t>
            </a:r>
            <a:endParaRPr lang="en-US" sz="6000" dirty="0">
              <a:latin typeface="Nanum Pen Script" charset="-127"/>
              <a:ea typeface="Nanum Pen Script" charset="-127"/>
              <a:cs typeface="Nanum Pen Script" charset="-127"/>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57915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lgn="l">
              <a:spcBef>
                <a:spcPts val="0"/>
              </a:spcBef>
              <a:buNone/>
            </a:pPr>
            <a:r>
              <a:rPr lang="en-US" sz="6600" dirty="0" err="1">
                <a:solidFill>
                  <a:schemeClr val="lt1"/>
                </a:solidFill>
                <a:latin typeface="Nanum Brush Script" charset="-127"/>
                <a:ea typeface="Nanum Brush Script" charset="-127"/>
                <a:cs typeface="Nanum Brush Script" charset="-127"/>
              </a:rPr>
              <a:t>DietPlan</a:t>
            </a:r>
            <a:endParaRPr lang="en-US" sz="5400" dirty="0">
              <a:solidFill>
                <a:schemeClr val="lt1"/>
              </a:solidFill>
              <a:latin typeface="Nanum Brush Script" charset="-127"/>
              <a:ea typeface="Nanum Brush Script" charset="-127"/>
              <a:cs typeface="Nanum Brush Script" charset="-127"/>
            </a:endParaRPr>
          </a:p>
        </p:txBody>
      </p:sp>
      <p:sp>
        <p:nvSpPr>
          <p:cNvPr id="375" name="Shape 375"/>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0" lvl="0" indent="0">
              <a:spcBef>
                <a:spcPts val="800"/>
              </a:spcBef>
              <a:buSzPct val="100000"/>
            </a:pPr>
            <a:r>
              <a:rPr lang="en-US" sz="4800" dirty="0">
                <a:latin typeface="Nanum Brush Script" charset="-127"/>
                <a:ea typeface="Nanum Brush Script" charset="-127"/>
                <a:cs typeface="Nanum Brush Script" charset="-127"/>
              </a:rPr>
              <a:t>Customized diet</a:t>
            </a:r>
          </a:p>
          <a:p>
            <a:pPr marL="0" lvl="0" indent="0">
              <a:spcBef>
                <a:spcPts val="800"/>
              </a:spcBef>
              <a:buSzPct val="100000"/>
            </a:pPr>
            <a:r>
              <a:rPr lang="en-US" sz="4800" dirty="0">
                <a:latin typeface="Nanum Brush Script" charset="-127"/>
                <a:ea typeface="Nanum Brush Script" charset="-127"/>
                <a:cs typeface="Nanum Brush Script" charset="-127"/>
              </a:rPr>
              <a:t>Search food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722312" y="4406900"/>
            <a:ext cx="7772400" cy="1362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5400" b="0" dirty="0" smtClean="0">
                <a:latin typeface="Nanum Pen Script" charset="-127"/>
                <a:ea typeface="Nanum Pen Script" charset="-127"/>
                <a:cs typeface="Nanum Pen Script" charset="-127"/>
              </a:rPr>
              <a:t>Thank </a:t>
            </a:r>
            <a:r>
              <a:rPr lang="en-US" sz="5400" b="0" dirty="0">
                <a:latin typeface="Nanum Pen Script" charset="-127"/>
                <a:ea typeface="Nanum Pen Script" charset="-127"/>
                <a:cs typeface="Nanum Pen Script" charset="-127"/>
              </a:rPr>
              <a:t>you!</a:t>
            </a:r>
          </a:p>
        </p:txBody>
      </p:sp>
      <p:sp>
        <p:nvSpPr>
          <p:cNvPr id="381" name="Shape 381"/>
          <p:cNvSpPr txBox="1">
            <a:spLocks noGrp="1"/>
          </p:cNvSpPr>
          <p:nvPr>
            <p:ph type="body" idx="1"/>
          </p:nvPr>
        </p:nvSpPr>
        <p:spPr>
          <a:xfrm>
            <a:off x="722312" y="2906713"/>
            <a:ext cx="7772400" cy="15003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dk1"/>
              </a:buClr>
              <a:buSzPct val="100000"/>
              <a:buFont typeface="Arial"/>
              <a:buNone/>
            </a:pPr>
            <a:r>
              <a:rPr lang="en-US" sz="4000" dirty="0">
                <a:latin typeface="Nanum Pen Script" charset="-127"/>
                <a:ea typeface="Nanum Pen Script" charset="-127"/>
                <a:cs typeface="Nanum Pen Script" charset="-127"/>
              </a:rPr>
              <a:t>Question?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68312" y="260350"/>
            <a:ext cx="8229600" cy="11430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8000" b="0" i="0" u="none" strike="noStrike" cap="none" dirty="0">
                <a:solidFill>
                  <a:schemeClr val="lt1"/>
                </a:solidFill>
                <a:latin typeface="Nanum Brush Script" charset="-127"/>
                <a:ea typeface="Nanum Brush Script" charset="-127"/>
                <a:cs typeface="Nanum Brush Script" charset="-127"/>
                <a:sym typeface="Arial"/>
              </a:rPr>
              <a:t>System</a:t>
            </a:r>
            <a:r>
              <a:rPr lang="en-US" sz="8000" b="0" i="0" u="none" strike="noStrike" cap="none" dirty="0">
                <a:solidFill>
                  <a:schemeClr val="dk2"/>
                </a:solidFill>
                <a:latin typeface="Nanum Brush Script" charset="-127"/>
                <a:ea typeface="Nanum Brush Script" charset="-127"/>
                <a:cs typeface="Nanum Brush Script" charset="-127"/>
                <a:sym typeface="Arial"/>
              </a:rPr>
              <a:t> </a:t>
            </a:r>
            <a:r>
              <a:rPr lang="en-US" sz="8000" b="0" i="0" u="none" strike="noStrike" cap="none" dirty="0">
                <a:solidFill>
                  <a:schemeClr val="lt1"/>
                </a:solidFill>
                <a:latin typeface="Nanum Brush Script" charset="-127"/>
                <a:ea typeface="Nanum Brush Script" charset="-127"/>
                <a:cs typeface="Nanum Brush Script" charset="-127"/>
                <a:sym typeface="Arial"/>
              </a:rPr>
              <a:t>Architecture</a:t>
            </a:r>
          </a:p>
        </p:txBody>
      </p:sp>
      <p:pic>
        <p:nvPicPr>
          <p:cNvPr id="107" name="Shape 107"/>
          <p:cNvPicPr preferRelativeResize="0">
            <a:picLocks noGrp="1"/>
          </p:cNvPicPr>
          <p:nvPr>
            <p:ph type="body" idx="1"/>
          </p:nvPr>
        </p:nvPicPr>
        <p:blipFill rotWithShape="1">
          <a:blip r:embed="rId3">
            <a:alphaModFix/>
          </a:blip>
          <a:srcRect/>
          <a:stretch/>
        </p:blipFill>
        <p:spPr>
          <a:xfrm>
            <a:off x="4787900" y="1989136"/>
            <a:ext cx="863599" cy="863599"/>
          </a:xfrm>
          <a:prstGeom prst="rect">
            <a:avLst/>
          </a:prstGeom>
          <a:noFill/>
          <a:ln>
            <a:noFill/>
          </a:ln>
        </p:spPr>
      </p:pic>
      <p:pic>
        <p:nvPicPr>
          <p:cNvPr id="108" name="Shape 108"/>
          <p:cNvPicPr preferRelativeResize="0"/>
          <p:nvPr/>
        </p:nvPicPr>
        <p:blipFill rotWithShape="1">
          <a:blip r:embed="rId4">
            <a:alphaModFix/>
          </a:blip>
          <a:srcRect/>
          <a:stretch/>
        </p:blipFill>
        <p:spPr>
          <a:xfrm>
            <a:off x="4500562" y="3860800"/>
            <a:ext cx="1562099" cy="411161"/>
          </a:xfrm>
          <a:prstGeom prst="rect">
            <a:avLst/>
          </a:prstGeom>
          <a:noFill/>
          <a:ln>
            <a:noFill/>
          </a:ln>
        </p:spPr>
      </p:pic>
      <p:pic>
        <p:nvPicPr>
          <p:cNvPr id="109" name="Shape 109"/>
          <p:cNvPicPr preferRelativeResize="0"/>
          <p:nvPr/>
        </p:nvPicPr>
        <p:blipFill rotWithShape="1">
          <a:blip r:embed="rId5">
            <a:alphaModFix/>
          </a:blip>
          <a:srcRect/>
          <a:stretch/>
        </p:blipFill>
        <p:spPr>
          <a:xfrm>
            <a:off x="4859337" y="5229225"/>
            <a:ext cx="842961" cy="842961"/>
          </a:xfrm>
          <a:prstGeom prst="rect">
            <a:avLst/>
          </a:prstGeom>
          <a:noFill/>
          <a:ln>
            <a:noFill/>
          </a:ln>
        </p:spPr>
      </p:pic>
      <p:pic>
        <p:nvPicPr>
          <p:cNvPr id="110" name="Shape 110"/>
          <p:cNvPicPr preferRelativeResize="0"/>
          <p:nvPr/>
        </p:nvPicPr>
        <p:blipFill rotWithShape="1">
          <a:blip r:embed="rId6">
            <a:alphaModFix/>
          </a:blip>
          <a:srcRect/>
          <a:stretch/>
        </p:blipFill>
        <p:spPr>
          <a:xfrm>
            <a:off x="7285036" y="3633787"/>
            <a:ext cx="863599" cy="865187"/>
          </a:xfrm>
          <a:prstGeom prst="rect">
            <a:avLst/>
          </a:prstGeom>
          <a:noFill/>
          <a:ln>
            <a:noFill/>
          </a:ln>
        </p:spPr>
      </p:pic>
      <p:sp>
        <p:nvSpPr>
          <p:cNvPr id="111" name="Shape 111"/>
          <p:cNvSpPr txBox="1"/>
          <p:nvPr/>
        </p:nvSpPr>
        <p:spPr>
          <a:xfrm>
            <a:off x="468312" y="3044825"/>
            <a:ext cx="4319587" cy="954086"/>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600" b="0" i="0" u="none" strike="noStrike" cap="none" dirty="0">
                <a:solidFill>
                  <a:schemeClr val="dk1"/>
                </a:solidFill>
                <a:latin typeface="Nanum Brush Script" charset="-127"/>
                <a:ea typeface="Nanum Brush Script" charset="-127"/>
                <a:cs typeface="Nanum Brush Script" charset="-127"/>
                <a:sym typeface="Arial"/>
              </a:rPr>
              <a:t>User login &amp; requirements</a:t>
            </a:r>
          </a:p>
          <a:p>
            <a:pPr marL="0" marR="0" lvl="0" indent="0" algn="l" rtl="0">
              <a:lnSpc>
                <a:spcPct val="100000"/>
              </a:lnSpc>
              <a:spcBef>
                <a:spcPts val="0"/>
              </a:spcBef>
              <a:spcAft>
                <a:spcPts val="0"/>
              </a:spcAft>
              <a:buNone/>
            </a:pPr>
            <a:endParaRPr sz="3200" b="0" i="0" u="none" dirty="0">
              <a:solidFill>
                <a:schemeClr val="dk1"/>
              </a:solidFill>
              <a:latin typeface="Arial"/>
              <a:ea typeface="Arial"/>
              <a:cs typeface="Arial"/>
              <a:sym typeface="Arial"/>
            </a:endParaRPr>
          </a:p>
        </p:txBody>
      </p:sp>
      <p:sp>
        <p:nvSpPr>
          <p:cNvPr id="112" name="Shape 112"/>
          <p:cNvSpPr txBox="1"/>
          <p:nvPr/>
        </p:nvSpPr>
        <p:spPr>
          <a:xfrm>
            <a:off x="1127125" y="4649787"/>
            <a:ext cx="3163886" cy="92233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600" b="0" i="0" u="none" dirty="0">
                <a:solidFill>
                  <a:schemeClr val="dk1"/>
                </a:solidFill>
                <a:latin typeface="Nanum Brush Script" charset="-127"/>
                <a:ea typeface="Nanum Brush Script" charset="-127"/>
                <a:cs typeface="Nanum Brush Script" charset="-127"/>
                <a:sym typeface="Arial"/>
              </a:rPr>
              <a:t>Reading &amp; writing </a:t>
            </a:r>
          </a:p>
          <a:p>
            <a:pPr marL="0" marR="0" lvl="0" indent="0" algn="l" rtl="0">
              <a:lnSpc>
                <a:spcPct val="100000"/>
              </a:lnSpc>
              <a:spcBef>
                <a:spcPts val="0"/>
              </a:spcBef>
              <a:spcAft>
                <a:spcPts val="0"/>
              </a:spcAft>
              <a:buNone/>
            </a:pPr>
            <a:endParaRPr sz="3600" b="0" i="0" u="none" dirty="0">
              <a:solidFill>
                <a:schemeClr val="dk1"/>
              </a:solidFill>
              <a:latin typeface="Arial"/>
              <a:ea typeface="Arial"/>
              <a:cs typeface="Arial"/>
              <a:sym typeface="Arial"/>
            </a:endParaRPr>
          </a:p>
        </p:txBody>
      </p:sp>
      <p:cxnSp>
        <p:nvCxnSpPr>
          <p:cNvPr id="113" name="Shape 113"/>
          <p:cNvCxnSpPr/>
          <p:nvPr/>
        </p:nvCxnSpPr>
        <p:spPr>
          <a:xfrm>
            <a:off x="5219700" y="2852736"/>
            <a:ext cx="15875" cy="936624"/>
          </a:xfrm>
          <a:prstGeom prst="straightConnector1">
            <a:avLst/>
          </a:prstGeom>
          <a:noFill/>
          <a:ln w="28575" cap="flat" cmpd="sng">
            <a:solidFill>
              <a:schemeClr val="dk1"/>
            </a:solidFill>
            <a:prstDash val="solid"/>
            <a:miter/>
            <a:headEnd type="stealth" w="lg" len="lg"/>
            <a:tailEnd type="stealth" w="lg" len="lg"/>
          </a:ln>
        </p:spPr>
      </p:cxnSp>
      <p:cxnSp>
        <p:nvCxnSpPr>
          <p:cNvPr id="114" name="Shape 114"/>
          <p:cNvCxnSpPr/>
          <p:nvPr/>
        </p:nvCxnSpPr>
        <p:spPr>
          <a:xfrm>
            <a:off x="5243512" y="4365625"/>
            <a:ext cx="15875" cy="792162"/>
          </a:xfrm>
          <a:prstGeom prst="straightConnector1">
            <a:avLst/>
          </a:prstGeom>
          <a:noFill/>
          <a:ln w="28575" cap="flat" cmpd="sng">
            <a:solidFill>
              <a:schemeClr val="dk1"/>
            </a:solidFill>
            <a:prstDash val="solid"/>
            <a:miter/>
            <a:headEnd type="stealth" w="lg" len="lg"/>
            <a:tailEnd type="stealth" w="lg" len="lg"/>
          </a:ln>
        </p:spPr>
      </p:cxnSp>
      <p:cxnSp>
        <p:nvCxnSpPr>
          <p:cNvPr id="115" name="Shape 115"/>
          <p:cNvCxnSpPr/>
          <p:nvPr/>
        </p:nvCxnSpPr>
        <p:spPr>
          <a:xfrm rot="10800000">
            <a:off x="6156324" y="4071937"/>
            <a:ext cx="1128711" cy="0"/>
          </a:xfrm>
          <a:prstGeom prst="straightConnector1">
            <a:avLst/>
          </a:prstGeom>
          <a:noFill/>
          <a:ln w="28575" cap="flat" cmpd="sng">
            <a:solidFill>
              <a:schemeClr val="dk1"/>
            </a:solidFill>
            <a:prstDash val="solid"/>
            <a:miter/>
            <a:headEnd type="stealth" w="lg" len="lg"/>
            <a:tailEnd type="stealth" w="lg" len="lg"/>
          </a:ln>
        </p:spPr>
      </p:cxnSp>
      <p:sp>
        <p:nvSpPr>
          <p:cNvPr id="116" name="Shape 116"/>
          <p:cNvSpPr txBox="1"/>
          <p:nvPr/>
        </p:nvSpPr>
        <p:spPr>
          <a:xfrm>
            <a:off x="7164386" y="4489450"/>
            <a:ext cx="3163886" cy="224631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200" b="0" i="0" u="none" dirty="0">
                <a:solidFill>
                  <a:schemeClr val="dk1"/>
                </a:solidFill>
                <a:latin typeface="Nanum Brush Script" charset="-127"/>
                <a:ea typeface="Nanum Brush Script" charset="-127"/>
                <a:cs typeface="Nanum Brush Script" charset="-127"/>
                <a:sym typeface="Arial"/>
              </a:rPr>
              <a:t>{Fitbit}</a:t>
            </a:r>
          </a:p>
          <a:p>
            <a:pPr marL="0" marR="0" lvl="0" indent="0" algn="l" rtl="0">
              <a:lnSpc>
                <a:spcPct val="100000"/>
              </a:lnSpc>
              <a:spcBef>
                <a:spcPts val="0"/>
              </a:spcBef>
              <a:spcAft>
                <a:spcPts val="0"/>
              </a:spcAft>
              <a:buClr>
                <a:schemeClr val="dk1"/>
              </a:buClr>
              <a:buSzPct val="25000"/>
              <a:buFont typeface="Arial"/>
              <a:buNone/>
            </a:pPr>
            <a:r>
              <a:rPr lang="en-US" sz="3200" b="0" i="0" u="none" dirty="0">
                <a:solidFill>
                  <a:schemeClr val="dk1"/>
                </a:solidFill>
                <a:latin typeface="Nanum Brush Script" charset="-127"/>
                <a:ea typeface="Nanum Brush Script" charset="-127"/>
                <a:cs typeface="Nanum Brush Script" charset="-127"/>
                <a:sym typeface="Arial"/>
              </a:rPr>
              <a:t>{</a:t>
            </a:r>
            <a:r>
              <a:rPr lang="en-US" sz="3200" b="0" i="0" u="none" dirty="0" err="1">
                <a:solidFill>
                  <a:schemeClr val="dk1"/>
                </a:solidFill>
                <a:latin typeface="Nanum Brush Script" charset="-127"/>
                <a:ea typeface="Nanum Brush Script" charset="-127"/>
                <a:cs typeface="Nanum Brush Script" charset="-127"/>
                <a:sym typeface="Arial"/>
              </a:rPr>
              <a:t>DailyMile</a:t>
            </a:r>
            <a:r>
              <a:rPr lang="en-US" sz="3200" b="0" i="0" u="none" dirty="0">
                <a:solidFill>
                  <a:schemeClr val="dk1"/>
                </a:solidFill>
                <a:latin typeface="Nanum Brush Script" charset="-127"/>
                <a:ea typeface="Nanum Brush Script" charset="-127"/>
                <a:cs typeface="Nanum Brush Script" charset="-127"/>
                <a:sym typeface="Arial"/>
              </a:rPr>
              <a:t>}</a:t>
            </a:r>
          </a:p>
          <a:p>
            <a:pPr marL="0" marR="0" lvl="0" indent="0" algn="l" rtl="0">
              <a:lnSpc>
                <a:spcPct val="100000"/>
              </a:lnSpc>
              <a:spcBef>
                <a:spcPts val="0"/>
              </a:spcBef>
              <a:spcAft>
                <a:spcPts val="0"/>
              </a:spcAft>
              <a:buClr>
                <a:schemeClr val="dk1"/>
              </a:buClr>
              <a:buSzPct val="25000"/>
              <a:buFont typeface="Arial"/>
              <a:buNone/>
            </a:pPr>
            <a:r>
              <a:rPr lang="en-US" sz="3200" b="0" i="0" u="none" dirty="0">
                <a:solidFill>
                  <a:schemeClr val="dk1"/>
                </a:solidFill>
                <a:latin typeface="Nanum Brush Script" charset="-127"/>
                <a:ea typeface="Nanum Brush Script" charset="-127"/>
                <a:cs typeface="Nanum Brush Script" charset="-127"/>
                <a:sym typeface="Arial"/>
              </a:rPr>
              <a:t>{MyFitnessPal}</a:t>
            </a:r>
          </a:p>
          <a:p>
            <a:pPr marL="0" marR="0" lvl="0" indent="0" algn="l" rtl="0">
              <a:lnSpc>
                <a:spcPct val="100000"/>
              </a:lnSpc>
              <a:spcBef>
                <a:spcPts val="0"/>
              </a:spcBef>
              <a:spcAft>
                <a:spcPts val="0"/>
              </a:spcAft>
              <a:buClr>
                <a:schemeClr val="dk1"/>
              </a:buClr>
              <a:buFont typeface="Arial"/>
              <a:buNone/>
            </a:pPr>
            <a:endParaRPr sz="2800" b="0" i="0" u="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par>
                                <p:cTn id="23" presetID="10" presetClass="entr" presetSubtype="0" fill="hold" nodeType="with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fade">
                                      <p:cBhvr>
                                        <p:cTn id="30" dur="500"/>
                                        <p:tgtEl>
                                          <p:spTgt spid="110"/>
                                        </p:tgtEl>
                                      </p:cBhvr>
                                    </p:animEffect>
                                  </p:childTnLst>
                                </p:cTn>
                              </p:par>
                              <p:par>
                                <p:cTn id="31" presetID="10"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animEffect transition="in" filter="fade">
                                      <p:cBhvr>
                                        <p:cTn id="33" dur="500"/>
                                        <p:tgtEl>
                                          <p:spTgt spid="1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6">
                                            <p:txEl>
                                              <p:pRg st="0" end="0"/>
                                            </p:txEl>
                                          </p:spTgt>
                                        </p:tgtEl>
                                        <p:attrNameLst>
                                          <p:attrName>style.visibility</p:attrName>
                                        </p:attrNameLst>
                                      </p:cBhvr>
                                      <p:to>
                                        <p:strVal val="visible"/>
                                      </p:to>
                                    </p:set>
                                    <p:animEffect transition="in" filter="fade">
                                      <p:cBhvr>
                                        <p:cTn id="38" dur="500"/>
                                        <p:tgtEl>
                                          <p:spTgt spid="116">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6">
                                            <p:txEl>
                                              <p:pRg st="1" end="1"/>
                                            </p:txEl>
                                          </p:spTgt>
                                        </p:tgtEl>
                                        <p:attrNameLst>
                                          <p:attrName>style.visibility</p:attrName>
                                        </p:attrNameLst>
                                      </p:cBhvr>
                                      <p:to>
                                        <p:strVal val="visible"/>
                                      </p:to>
                                    </p:set>
                                    <p:animEffect transition="in" filter="fade">
                                      <p:cBhvr>
                                        <p:cTn id="43" dur="500"/>
                                        <p:tgtEl>
                                          <p:spTgt spid="116">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6">
                                            <p:txEl>
                                              <p:pRg st="2" end="2"/>
                                            </p:txEl>
                                          </p:spTgt>
                                        </p:tgtEl>
                                        <p:attrNameLst>
                                          <p:attrName>style.visibility</p:attrName>
                                        </p:attrNameLst>
                                      </p:cBhvr>
                                      <p:to>
                                        <p:strVal val="visible"/>
                                      </p:to>
                                    </p:set>
                                    <p:animEffect transition="in" filter="fade">
                                      <p:cBhvr>
                                        <p:cTn id="48" dur="500"/>
                                        <p:tgtEl>
                                          <p:spTgt spid="116">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6">
                                            <p:txEl>
                                              <p:pRg st="3" end="3"/>
                                            </p:txEl>
                                          </p:spTgt>
                                        </p:tgtEl>
                                        <p:attrNameLst>
                                          <p:attrName>style.visibility</p:attrName>
                                        </p:attrNameLst>
                                      </p:cBhvr>
                                      <p:to>
                                        <p:strVal val="visible"/>
                                      </p:to>
                                    </p:set>
                                    <p:animEffect transition="in" filter="fade">
                                      <p:cBhvr>
                                        <p:cTn id="53" dur="500"/>
                                        <p:tgtEl>
                                          <p:spTgt spid="116">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6">
                                            <p:txEl>
                                              <p:pRg st="4" end="4"/>
                                            </p:txEl>
                                          </p:spTgt>
                                        </p:tgtEl>
                                        <p:attrNameLst>
                                          <p:attrName>style.visibility</p:attrName>
                                        </p:attrNameLst>
                                      </p:cBhvr>
                                      <p:to>
                                        <p:strVal val="visible"/>
                                      </p:to>
                                    </p:set>
                                    <p:animEffect transition="in" filter="fade">
                                      <p:cBhvr>
                                        <p:cTn id="58" dur="500"/>
                                        <p:tgtEl>
                                          <p:spTgt spid="1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722312" y="4406900"/>
            <a:ext cx="7772400" cy="1362000"/>
          </a:xfrm>
          <a:prstGeom prst="rect">
            <a:avLst/>
          </a:prstGeom>
        </p:spPr>
        <p:txBody>
          <a:bodyPr lIns="91425" tIns="91425" rIns="91425" bIns="91425" anchor="t" anchorCtr="0">
            <a:noAutofit/>
          </a:bodyPr>
          <a:lstStyle/>
          <a:p>
            <a:pPr lvl="0">
              <a:spcBef>
                <a:spcPts val="0"/>
              </a:spcBef>
              <a:buNone/>
            </a:pPr>
            <a:r>
              <a:rPr lang="en-US" sz="5400" dirty="0">
                <a:latin typeface="Bradley Hand" charset="0"/>
                <a:ea typeface="Bradley Hand" charset="0"/>
                <a:cs typeface="Bradley Hand" charset="0"/>
              </a:rPr>
              <a:t>Personal Health</a:t>
            </a:r>
          </a:p>
        </p:txBody>
      </p:sp>
      <p:sp>
        <p:nvSpPr>
          <p:cNvPr id="123" name="Shape 123"/>
          <p:cNvSpPr txBox="1">
            <a:spLocks noGrp="1"/>
          </p:cNvSpPr>
          <p:nvPr>
            <p:ph type="body" idx="1"/>
          </p:nvPr>
        </p:nvSpPr>
        <p:spPr>
          <a:xfrm>
            <a:off x="722312" y="2906713"/>
            <a:ext cx="7772400" cy="1500300"/>
          </a:xfrm>
          <a:prstGeom prst="rect">
            <a:avLst/>
          </a:prstGeom>
        </p:spPr>
        <p:txBody>
          <a:bodyPr lIns="91425" tIns="91425" rIns="91425" bIns="91425" anchor="b"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endParaRPr/>
          </a:p>
        </p:txBody>
      </p:sp>
      <p:sp>
        <p:nvSpPr>
          <p:cNvPr id="130" name="Shape 130"/>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marL="203200" lvl="0" indent="0" rtl="0">
              <a:spcBef>
                <a:spcPts val="0"/>
              </a:spcBef>
              <a:buNone/>
            </a:pPr>
            <a:r>
              <a:rPr lang="en-US" sz="4000" dirty="0">
                <a:latin typeface="Nanum Brush Script" charset="-127"/>
                <a:ea typeface="Nanum Brush Script" charset="-127"/>
                <a:cs typeface="Nanum Brush Script" charset="-127"/>
              </a:rPr>
              <a:t>How many of you have ever had wearable devices like </a:t>
            </a:r>
            <a:r>
              <a:rPr lang="en-US" sz="4000" dirty="0" err="1">
                <a:latin typeface="Nanum Brush Script" charset="-127"/>
                <a:ea typeface="Nanum Brush Script" charset="-127"/>
                <a:cs typeface="Nanum Brush Script" charset="-127"/>
              </a:rPr>
              <a:t>fitbit</a:t>
            </a:r>
            <a:r>
              <a:rPr lang="en-US" sz="4000" dirty="0">
                <a:latin typeface="Nanum Brush Script" charset="-127"/>
                <a:ea typeface="Nanum Brush Script" charset="-127"/>
                <a:cs typeface="Nanum Brush Script" charset="-127"/>
              </a:rPr>
              <a:t>, jawbone up, or health app in your phone?</a:t>
            </a:r>
          </a:p>
          <a:p>
            <a:pPr marL="203200" lvl="0" indent="0" rtl="0">
              <a:spcBef>
                <a:spcPts val="0"/>
              </a:spcBef>
              <a:buNone/>
            </a:pPr>
            <a:r>
              <a:rPr lang="en-US" sz="4000" dirty="0">
                <a:latin typeface="Nanum Brush Script" charset="-127"/>
                <a:ea typeface="Nanum Brush Script" charset="-127"/>
                <a:cs typeface="Nanum Brush Script" charset="-127"/>
              </a:rPr>
              <a:t>How many of you used to see your activity every day?</a:t>
            </a:r>
          </a:p>
          <a:p>
            <a:pPr marL="203200" lvl="0" indent="0" rtl="0">
              <a:spcBef>
                <a:spcPts val="0"/>
              </a:spcBef>
              <a:buNone/>
            </a:pPr>
            <a:r>
              <a:rPr lang="en-US" sz="4000" dirty="0">
                <a:latin typeface="Nanum Brush Script" charset="-127"/>
                <a:ea typeface="Nanum Brush Script" charset="-127"/>
                <a:cs typeface="Nanum Brush Script" charset="-127"/>
              </a:rPr>
              <a:t>How many of you are still tracking your activity / wear wearable devices? </a:t>
            </a:r>
          </a:p>
          <a:p>
            <a:pPr marL="203200" lvl="0" indent="0" rtl="0">
              <a:spcBef>
                <a:spcPts val="0"/>
              </a:spcBef>
              <a:buNone/>
            </a:pPr>
            <a:r>
              <a:rPr lang="en-US" sz="4000" dirty="0">
                <a:latin typeface="Nanum Brush Script" charset="-127"/>
                <a:ea typeface="Nanum Brush Script" charset="-127"/>
                <a:cs typeface="Nanum Brush Script" charset="-127"/>
              </a:rPr>
              <a:t>Did they change your lifestyle?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xEl>
                                              <p:pRg st="0" end="0"/>
                                            </p:txEl>
                                          </p:spTgt>
                                        </p:tgtEl>
                                        <p:attrNameLst>
                                          <p:attrName>style.visibility</p:attrName>
                                        </p:attrNameLst>
                                      </p:cBhvr>
                                      <p:to>
                                        <p:strVal val="visible"/>
                                      </p:to>
                                    </p:set>
                                    <p:animEffect transition="in" filter="fade">
                                      <p:cBhvr>
                                        <p:cTn id="7" dur="1000"/>
                                        <p:tgtEl>
                                          <p:spTgt spid="1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xEl>
                                              <p:pRg st="1" end="1"/>
                                            </p:txEl>
                                          </p:spTgt>
                                        </p:tgtEl>
                                        <p:attrNameLst>
                                          <p:attrName>style.visibility</p:attrName>
                                        </p:attrNameLst>
                                      </p:cBhvr>
                                      <p:to>
                                        <p:strVal val="visible"/>
                                      </p:to>
                                    </p:set>
                                    <p:animEffect transition="in" filter="fade">
                                      <p:cBhvr>
                                        <p:cTn id="12" dur="1000"/>
                                        <p:tgtEl>
                                          <p:spTgt spid="1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
                                            <p:txEl>
                                              <p:pRg st="2" end="2"/>
                                            </p:txEl>
                                          </p:spTgt>
                                        </p:tgtEl>
                                        <p:attrNameLst>
                                          <p:attrName>style.visibility</p:attrName>
                                        </p:attrNameLst>
                                      </p:cBhvr>
                                      <p:to>
                                        <p:strVal val="visible"/>
                                      </p:to>
                                    </p:set>
                                    <p:animEffect transition="in" filter="fade">
                                      <p:cBhvr>
                                        <p:cTn id="17" dur="1000"/>
                                        <p:tgtEl>
                                          <p:spTgt spid="1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
                                            <p:txEl>
                                              <p:pRg st="3" end="3"/>
                                            </p:txEl>
                                          </p:spTgt>
                                        </p:tgtEl>
                                        <p:attrNameLst>
                                          <p:attrName>style.visibility</p:attrName>
                                        </p:attrNameLst>
                                      </p:cBhvr>
                                      <p:to>
                                        <p:strVal val="visible"/>
                                      </p:to>
                                    </p:set>
                                    <p:animEffect transition="in" filter="fade">
                                      <p:cBhvr>
                                        <p:cTn id="22" dur="1000"/>
                                        <p:tgtEl>
                                          <p:spTgt spid="1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rtl="0">
              <a:spcBef>
                <a:spcPts val="0"/>
              </a:spcBef>
              <a:buNone/>
            </a:pPr>
            <a:r>
              <a:rPr lang="en-US" sz="7200" dirty="0">
                <a:solidFill>
                  <a:schemeClr val="lt1"/>
                </a:solidFill>
                <a:latin typeface="Nanum Brush Script" charset="-127"/>
                <a:ea typeface="Nanum Brush Script" charset="-127"/>
                <a:cs typeface="Nanum Brush Script" charset="-127"/>
              </a:rPr>
              <a:t>Goals of </a:t>
            </a:r>
            <a:r>
              <a:rPr lang="en-US" sz="7200" dirty="0" err="1">
                <a:solidFill>
                  <a:schemeClr val="lt1"/>
                </a:solidFill>
                <a:latin typeface="Nanum Brush Script" charset="-127"/>
                <a:ea typeface="Nanum Brush Script" charset="-127"/>
                <a:cs typeface="Nanum Brush Script" charset="-127"/>
              </a:rPr>
              <a:t>HealthOn</a:t>
            </a:r>
            <a:endParaRPr lang="en-US" sz="7200" dirty="0">
              <a:solidFill>
                <a:schemeClr val="lt1"/>
              </a:solidFill>
              <a:latin typeface="Nanum Brush Script" charset="-127"/>
              <a:ea typeface="Nanum Brush Script" charset="-127"/>
              <a:cs typeface="Nanum Brush Script" charset="-127"/>
            </a:endParaRPr>
          </a:p>
        </p:txBody>
      </p:sp>
      <p:sp>
        <p:nvSpPr>
          <p:cNvPr id="137" name="Shape 137"/>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rtl="0">
              <a:spcBef>
                <a:spcPts val="0"/>
              </a:spcBef>
              <a:buNone/>
            </a:pPr>
            <a:r>
              <a:rPr lang="en-US" sz="4400" u="sng" dirty="0">
                <a:latin typeface="Nanum Brush Script" charset="-127"/>
                <a:ea typeface="Nanum Brush Script" charset="-127"/>
                <a:cs typeface="Nanum Brush Script" charset="-127"/>
              </a:rPr>
              <a:t>Easy to access</a:t>
            </a:r>
          </a:p>
          <a:p>
            <a:pPr lvl="0" rtl="0">
              <a:spcBef>
                <a:spcPts val="0"/>
              </a:spcBef>
              <a:buNone/>
            </a:pP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r>
              <a:rPr lang="en-US" sz="6000" dirty="0">
                <a:solidFill>
                  <a:schemeClr val="lt1"/>
                </a:solidFill>
                <a:latin typeface="Nanum Brush Script" charset="-127"/>
                <a:ea typeface="Nanum Brush Script" charset="-127"/>
                <a:cs typeface="Nanum Brush Script" charset="-127"/>
              </a:rPr>
              <a:t>Easy to access</a:t>
            </a:r>
          </a:p>
        </p:txBody>
      </p:sp>
      <p:sp>
        <p:nvSpPr>
          <p:cNvPr id="144" name="Shape 144"/>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endParaRPr/>
          </a:p>
        </p:txBody>
      </p:sp>
      <p:pic>
        <p:nvPicPr>
          <p:cNvPr id="145" name="Shape 145"/>
          <p:cNvPicPr preferRelativeResize="0"/>
          <p:nvPr/>
        </p:nvPicPr>
        <p:blipFill rotWithShape="1">
          <a:blip r:embed="rId3">
            <a:alphaModFix/>
          </a:blip>
          <a:srcRect b="95995"/>
          <a:stretch/>
        </p:blipFill>
        <p:spPr>
          <a:xfrm>
            <a:off x="5286400" y="1325575"/>
            <a:ext cx="3857599" cy="274625"/>
          </a:xfrm>
          <a:prstGeom prst="rect">
            <a:avLst/>
          </a:prstGeom>
          <a:noFill/>
          <a:ln>
            <a:noFill/>
          </a:ln>
        </p:spPr>
      </p:pic>
      <p:pic>
        <p:nvPicPr>
          <p:cNvPr id="146" name="Shape 146"/>
          <p:cNvPicPr preferRelativeResize="0"/>
          <p:nvPr/>
        </p:nvPicPr>
        <p:blipFill rotWithShape="1">
          <a:blip r:embed="rId4">
            <a:alphaModFix/>
          </a:blip>
          <a:srcRect t="23330"/>
          <a:stretch/>
        </p:blipFill>
        <p:spPr>
          <a:xfrm>
            <a:off x="5286400" y="1600199"/>
            <a:ext cx="3857599" cy="5257800"/>
          </a:xfrm>
          <a:prstGeom prst="rect">
            <a:avLst/>
          </a:prstGeom>
          <a:noFill/>
          <a:ln>
            <a:noFill/>
          </a:ln>
        </p:spPr>
      </p:pic>
      <p:pic>
        <p:nvPicPr>
          <p:cNvPr id="147" name="Shape 147"/>
          <p:cNvPicPr preferRelativeResize="0"/>
          <p:nvPr/>
        </p:nvPicPr>
        <p:blipFill rotWithShape="1">
          <a:blip r:embed="rId3">
            <a:alphaModFix/>
          </a:blip>
          <a:srcRect t="23330"/>
          <a:stretch/>
        </p:blipFill>
        <p:spPr>
          <a:xfrm>
            <a:off x="1371600" y="1600199"/>
            <a:ext cx="3857599" cy="5257800"/>
          </a:xfrm>
          <a:prstGeom prst="rect">
            <a:avLst/>
          </a:prstGeom>
          <a:noFill/>
          <a:ln>
            <a:noFill/>
          </a:ln>
        </p:spPr>
      </p:pic>
      <p:pic>
        <p:nvPicPr>
          <p:cNvPr id="148" name="Shape 148"/>
          <p:cNvPicPr preferRelativeResize="0"/>
          <p:nvPr/>
        </p:nvPicPr>
        <p:blipFill rotWithShape="1">
          <a:blip r:embed="rId3">
            <a:alphaModFix/>
          </a:blip>
          <a:srcRect b="95995"/>
          <a:stretch/>
        </p:blipFill>
        <p:spPr>
          <a:xfrm>
            <a:off x="1371600" y="1325575"/>
            <a:ext cx="3857599" cy="274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1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457200" y="274637"/>
            <a:ext cx="8229600" cy="1143000"/>
          </a:xfrm>
          <a:prstGeom prst="rect">
            <a:avLst/>
          </a:prstGeom>
        </p:spPr>
        <p:txBody>
          <a:bodyPr lIns="91425" tIns="91425" rIns="91425" bIns="91425" anchor="ctr" anchorCtr="0">
            <a:noAutofit/>
          </a:bodyPr>
          <a:lstStyle/>
          <a:p>
            <a:pPr lvl="0">
              <a:spcBef>
                <a:spcPts val="0"/>
              </a:spcBef>
              <a:buNone/>
            </a:pPr>
            <a:endParaRPr>
              <a:solidFill>
                <a:schemeClr val="lt1"/>
              </a:solidFill>
            </a:endParaRPr>
          </a:p>
        </p:txBody>
      </p:sp>
      <p:sp>
        <p:nvSpPr>
          <p:cNvPr id="155" name="Shape 155"/>
          <p:cNvSpPr txBox="1">
            <a:spLocks noGrp="1"/>
          </p:cNvSpPr>
          <p:nvPr>
            <p:ph type="body" idx="1"/>
          </p:nvPr>
        </p:nvSpPr>
        <p:spPr>
          <a:xfrm>
            <a:off x="457200" y="1600200"/>
            <a:ext cx="8229600" cy="4526100"/>
          </a:xfrm>
          <a:prstGeom prst="rect">
            <a:avLst/>
          </a:prstGeom>
        </p:spPr>
        <p:txBody>
          <a:bodyPr lIns="91425" tIns="91425" rIns="91425" bIns="91425" anchor="t" anchorCtr="0">
            <a:noAutofit/>
          </a:bodyPr>
          <a:lstStyle/>
          <a:p>
            <a:pPr lvl="0">
              <a:spcBef>
                <a:spcPts val="0"/>
              </a:spcBef>
              <a:buNone/>
            </a:pPr>
            <a:r>
              <a:rPr lang="en-US" sz="4400" dirty="0">
                <a:latin typeface="Nanum Brush Script" charset="-127"/>
                <a:ea typeface="Nanum Brush Script" charset="-127"/>
                <a:cs typeface="Nanum Brush Script" charset="-127"/>
              </a:rPr>
              <a:t>Access with your phone</a:t>
            </a:r>
          </a:p>
          <a:p>
            <a:pPr marL="203200" lvl="0" indent="0" rtl="0">
              <a:spcBef>
                <a:spcPts val="0"/>
              </a:spcBef>
              <a:buNone/>
            </a:pPr>
            <a:r>
              <a:rPr lang="en-US" sz="4400" dirty="0">
                <a:latin typeface="Nanum Brush Script" charset="-127"/>
                <a:ea typeface="Nanum Brush Script" charset="-127"/>
                <a:cs typeface="Nanum Brush Script" charset="-127"/>
              </a:rPr>
              <a:t>No need for your laptop</a:t>
            </a:r>
          </a:p>
          <a:p>
            <a:pPr marL="0" lvl="0" indent="0">
              <a:spcBef>
                <a:spcPts val="0"/>
              </a:spcBef>
              <a:buNone/>
            </a:pPr>
            <a:r>
              <a:rPr lang="en-US" sz="4400" dirty="0">
                <a:latin typeface="Nanum Brush Script" charset="-127"/>
                <a:ea typeface="Nanum Brush Script" charset="-127"/>
                <a:cs typeface="Nanum Brush Script" charset="-127"/>
              </a:rPr>
              <a:t>  Fully responsive</a:t>
            </a:r>
          </a:p>
        </p:txBody>
      </p:sp>
      <p:pic>
        <p:nvPicPr>
          <p:cNvPr id="156" name="Shape 156"/>
          <p:cNvPicPr preferRelativeResize="0"/>
          <p:nvPr/>
        </p:nvPicPr>
        <p:blipFill>
          <a:blip r:embed="rId3">
            <a:alphaModFix/>
          </a:blip>
          <a:stretch>
            <a:fillRect/>
          </a:stretch>
        </p:blipFill>
        <p:spPr>
          <a:xfrm>
            <a:off x="5286387" y="0"/>
            <a:ext cx="3857624" cy="6857998"/>
          </a:xfrm>
          <a:prstGeom prst="rect">
            <a:avLst/>
          </a:prstGeom>
          <a:noFill/>
          <a:ln>
            <a:noFill/>
          </a:ln>
        </p:spPr>
      </p:pic>
    </p:spTree>
  </p:cSld>
  <p:clrMapOvr>
    <a:masterClrMapping/>
  </p:clrMapOvr>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618</Words>
  <Application>Microsoft Macintosh PowerPoint</Application>
  <PresentationFormat>On-screen Show (4:3)</PresentationFormat>
  <Paragraphs>156</Paragraphs>
  <Slides>39</Slides>
  <Notes>38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Bradley Hand</vt:lpstr>
      <vt:lpstr>Nanum Brush Script</vt:lpstr>
      <vt:lpstr>Nanum Pen Script</vt:lpstr>
      <vt:lpstr>Radley</vt:lpstr>
      <vt:lpstr>Schoolbell</vt:lpstr>
      <vt:lpstr>Arial</vt:lpstr>
      <vt:lpstr>Diseño predeterminado</vt:lpstr>
      <vt:lpstr>Health Monitor</vt:lpstr>
      <vt:lpstr>PowerPoint Presentation</vt:lpstr>
      <vt:lpstr>Pre-Requirements</vt:lpstr>
      <vt:lpstr>System Architecture</vt:lpstr>
      <vt:lpstr>Personal Health</vt:lpstr>
      <vt:lpstr>PowerPoint Presentation</vt:lpstr>
      <vt:lpstr>Goals of HealthOn</vt:lpstr>
      <vt:lpstr>Easy to access</vt:lpstr>
      <vt:lpstr>PowerPoint Presentation</vt:lpstr>
      <vt:lpstr>PowerPoint Presentation</vt:lpstr>
      <vt:lpstr>PowerPoint Presentation</vt:lpstr>
      <vt:lpstr>PowerPoint Presentation</vt:lpstr>
      <vt:lpstr>Problems of other health system</vt:lpstr>
      <vt:lpstr>Goals of HealthOn</vt:lpstr>
      <vt:lpstr>Dashboard</vt:lpstr>
      <vt:lpstr>Motivation</vt:lpstr>
      <vt:lpstr>Motivation</vt:lpstr>
      <vt:lpstr>Motivation</vt:lpstr>
      <vt:lpstr>Motivation</vt:lpstr>
      <vt:lpstr>PowerPoint Presentation</vt:lpstr>
      <vt:lpstr>PowerPoint Presentation</vt:lpstr>
      <vt:lpstr>PowerPoint Presentation</vt:lpstr>
      <vt:lpstr>Goals of HealthOn</vt:lpstr>
      <vt:lpstr>Supervise user step</vt:lpstr>
      <vt:lpstr>Analyst</vt:lpstr>
      <vt:lpstr>Analysis</vt:lpstr>
      <vt:lpstr>Forecast Algorithm</vt:lpstr>
      <vt:lpstr>Forecast Algorithm</vt:lpstr>
      <vt:lpstr>Forecast Algorithm</vt:lpstr>
      <vt:lpstr>Forecast Algorithm</vt:lpstr>
      <vt:lpstr>Forecast Algorithm</vt:lpstr>
      <vt:lpstr>Forecast Algorithm</vt:lpstr>
      <vt:lpstr>Heatmap</vt:lpstr>
      <vt:lpstr>Heatmap</vt:lpstr>
      <vt:lpstr>Update Database</vt:lpstr>
      <vt:lpstr>Functions</vt:lpstr>
      <vt:lpstr>DietPlan</vt:lpstr>
      <vt:lpstr>DietPlan</vt:lpstr>
      <vt:lpstr>Thank you!</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Monitor</dc:title>
  <cp:lastModifiedBy>Peter Jiang</cp:lastModifiedBy>
  <cp:revision>5</cp:revision>
  <dcterms:modified xsi:type="dcterms:W3CDTF">2016-12-20T23:09:30Z</dcterms:modified>
</cp:coreProperties>
</file>